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7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51AFE7-98C1-4D1B-81DB-57D9A185C14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BA4058BB-B0AA-49A7-AC1F-28E3EDA0B667}">
      <dgm:prSet phldrT="[Text]"/>
      <dgm:spPr>
        <a:gradFill rotWithShape="0">
          <a:gsLst>
            <a:gs pos="0">
              <a:srgbClr val="DDEBCF"/>
            </a:gs>
            <a:gs pos="50000">
              <a:srgbClr val="9CB86E"/>
            </a:gs>
            <a:gs pos="100000">
              <a:srgbClr val="156B13"/>
            </a:gs>
          </a:gsLst>
          <a:lin ang="5400000" scaled="0"/>
        </a:gradFill>
      </dgm:spPr>
      <dgm:t>
        <a:bodyPr/>
        <a:lstStyle/>
        <a:p>
          <a:r>
            <a:rPr lang="en-US" dirty="0" smtClean="0"/>
            <a:t>Health</a:t>
          </a:r>
          <a:endParaRPr lang="en-US" dirty="0"/>
        </a:p>
      </dgm:t>
    </dgm:pt>
    <dgm:pt modelId="{6045AD7F-3607-4680-BD5C-66AA77367D4E}" type="parTrans" cxnId="{CC430526-2146-4AF1-BCF6-091893EFBEF4}">
      <dgm:prSet/>
      <dgm:spPr/>
      <dgm:t>
        <a:bodyPr/>
        <a:lstStyle/>
        <a:p>
          <a:endParaRPr lang="en-US"/>
        </a:p>
      </dgm:t>
    </dgm:pt>
    <dgm:pt modelId="{FF041BCE-E7E0-49E9-AFCA-17F58BE4F8A6}" type="sibTrans" cxnId="{CC430526-2146-4AF1-BCF6-091893EFBEF4}">
      <dgm:prSet/>
      <dgm:spPr/>
      <dgm:t>
        <a:bodyPr/>
        <a:lstStyle/>
        <a:p>
          <a:endParaRPr lang="en-US"/>
        </a:p>
      </dgm:t>
    </dgm:pt>
    <dgm:pt modelId="{8F4E9C0E-E937-4D0C-AE8C-75CB6F0851CC}">
      <dgm:prSet phldrT="[Text]" custT="1"/>
      <dgm:spPr>
        <a:gradFill rotWithShape="0">
          <a:gsLst>
            <a:gs pos="0">
              <a:srgbClr val="000082"/>
            </a:gs>
            <a:gs pos="30000">
              <a:srgbClr val="66008F"/>
            </a:gs>
            <a:gs pos="64999">
              <a:srgbClr val="BA0066"/>
            </a:gs>
            <a:gs pos="89999">
              <a:srgbClr val="FF0000"/>
            </a:gs>
            <a:gs pos="100000">
              <a:srgbClr val="FF8200"/>
            </a:gs>
          </a:gsLst>
          <a:lin ang="5400000" scaled="0"/>
        </a:gradFill>
      </dgm:spPr>
      <dgm:t>
        <a:bodyPr/>
        <a:lstStyle/>
        <a:p>
          <a:r>
            <a:rPr lang="en-US" sz="2000" dirty="0" smtClean="0"/>
            <a:t>COMMUNITY</a:t>
          </a:r>
          <a:endParaRPr lang="en-US" sz="2000" dirty="0"/>
        </a:p>
      </dgm:t>
    </dgm:pt>
    <dgm:pt modelId="{446A2DE7-DF24-489E-BB31-E91F6361DBD7}" type="parTrans" cxnId="{9830BBF8-997B-44A7-8E97-66785F8B7747}">
      <dgm:prSet/>
      <dgm:spPr/>
      <dgm:t>
        <a:bodyPr/>
        <a:lstStyle/>
        <a:p>
          <a:endParaRPr lang="en-US"/>
        </a:p>
      </dgm:t>
    </dgm:pt>
    <dgm:pt modelId="{79069C07-9BF8-470A-8216-C0E09F688184}" type="sibTrans" cxnId="{9830BBF8-997B-44A7-8E97-66785F8B7747}">
      <dgm:prSet/>
      <dgm:spPr>
        <a:gradFill rotWithShape="0">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dgm:spPr>
      <dgm:t>
        <a:bodyPr/>
        <a:lstStyle/>
        <a:p>
          <a:endParaRPr lang="en-US"/>
        </a:p>
      </dgm:t>
    </dgm:pt>
    <dgm:pt modelId="{17E61516-631A-42CA-B724-0469F219F23B}">
      <dgm:prSet phldrT="[Text]" custT="1"/>
      <dgm:spPr>
        <a:gradFill rotWithShape="0">
          <a:gsLst>
            <a:gs pos="0">
              <a:srgbClr val="000082"/>
            </a:gs>
            <a:gs pos="30000">
              <a:srgbClr val="66008F"/>
            </a:gs>
            <a:gs pos="64999">
              <a:srgbClr val="BA0066"/>
            </a:gs>
            <a:gs pos="89999">
              <a:srgbClr val="FF0000"/>
            </a:gs>
            <a:gs pos="100000">
              <a:srgbClr val="FF8200"/>
            </a:gs>
          </a:gsLst>
          <a:lin ang="5400000" scaled="0"/>
        </a:gradFill>
      </dgm:spPr>
      <dgm:t>
        <a:bodyPr/>
        <a:lstStyle/>
        <a:p>
          <a:r>
            <a:rPr lang="en-US" sz="1600" dirty="0" smtClean="0"/>
            <a:t>SOCIETY</a:t>
          </a:r>
          <a:endParaRPr lang="en-US" sz="1600" dirty="0"/>
        </a:p>
      </dgm:t>
    </dgm:pt>
    <dgm:pt modelId="{7FD96E5B-A87F-4042-B963-F1FC9706DB0C}" type="parTrans" cxnId="{9D6829BE-3FA4-4A46-AA54-1B7ACFBBCDB8}">
      <dgm:prSet/>
      <dgm:spPr/>
      <dgm:t>
        <a:bodyPr/>
        <a:lstStyle/>
        <a:p>
          <a:endParaRPr lang="en-US"/>
        </a:p>
      </dgm:t>
    </dgm:pt>
    <dgm:pt modelId="{875D853C-6B20-4DA8-9A66-4217BEEB44E6}" type="sibTrans" cxnId="{9D6829BE-3FA4-4A46-AA54-1B7ACFBBCDB8}">
      <dgm:prSet/>
      <dgm:spPr>
        <a:gradFill rotWithShape="0">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dgm:spPr>
      <dgm:t>
        <a:bodyPr/>
        <a:lstStyle/>
        <a:p>
          <a:endParaRPr lang="en-US"/>
        </a:p>
      </dgm:t>
    </dgm:pt>
    <dgm:pt modelId="{719C9611-3343-453A-9803-563FF6F30F45}">
      <dgm:prSet phldrT="[Text]" custT="1"/>
      <dgm:spPr>
        <a:gradFill rotWithShape="0">
          <a:gsLst>
            <a:gs pos="0">
              <a:srgbClr val="000082"/>
            </a:gs>
            <a:gs pos="30000">
              <a:srgbClr val="66008F"/>
            </a:gs>
            <a:gs pos="64999">
              <a:srgbClr val="BA0066"/>
            </a:gs>
            <a:gs pos="89999">
              <a:srgbClr val="FF0000"/>
            </a:gs>
            <a:gs pos="100000">
              <a:srgbClr val="FF8200"/>
            </a:gs>
          </a:gsLst>
          <a:lin ang="5400000" scaled="0"/>
        </a:gradFill>
      </dgm:spPr>
      <dgm:t>
        <a:bodyPr/>
        <a:lstStyle/>
        <a:p>
          <a:r>
            <a:rPr lang="en-US" sz="2400" dirty="0" smtClean="0"/>
            <a:t>individual</a:t>
          </a:r>
          <a:endParaRPr lang="en-US" sz="2400" dirty="0"/>
        </a:p>
      </dgm:t>
    </dgm:pt>
    <dgm:pt modelId="{72B03260-C90A-4EFB-B375-D8A04E1A1BC2}" type="parTrans" cxnId="{020CCABF-C414-490F-A2BB-5A128B3407DC}">
      <dgm:prSet/>
      <dgm:spPr/>
      <dgm:t>
        <a:bodyPr/>
        <a:lstStyle/>
        <a:p>
          <a:endParaRPr lang="en-US"/>
        </a:p>
      </dgm:t>
    </dgm:pt>
    <dgm:pt modelId="{62C9507B-6AC1-47C8-9F40-7A6423D99F9D}" type="sibTrans" cxnId="{020CCABF-C414-490F-A2BB-5A128B3407DC}">
      <dgm:prSet/>
      <dgm:spPr>
        <a:gradFill rotWithShape="0">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dgm:spPr>
      <dgm:t>
        <a:bodyPr/>
        <a:lstStyle/>
        <a:p>
          <a:endParaRPr lang="en-US"/>
        </a:p>
      </dgm:t>
    </dgm:pt>
    <dgm:pt modelId="{4C719067-76EF-47F8-AC84-5B2974313F00}">
      <dgm:prSet phldrT="[Text]" custT="1"/>
      <dgm:spPr>
        <a:gradFill rotWithShape="0">
          <a:gsLst>
            <a:gs pos="0">
              <a:srgbClr val="000082"/>
            </a:gs>
            <a:gs pos="30000">
              <a:srgbClr val="66008F"/>
            </a:gs>
            <a:gs pos="64999">
              <a:srgbClr val="BA0066"/>
            </a:gs>
            <a:gs pos="89999">
              <a:srgbClr val="FF0000"/>
            </a:gs>
            <a:gs pos="100000">
              <a:srgbClr val="FF8200"/>
            </a:gs>
          </a:gsLst>
          <a:lin ang="5400000" scaled="0"/>
        </a:gradFill>
      </dgm:spPr>
      <dgm:t>
        <a:bodyPr/>
        <a:lstStyle/>
        <a:p>
          <a:r>
            <a:rPr lang="en-US" sz="2100" dirty="0" smtClean="0"/>
            <a:t>family</a:t>
          </a:r>
          <a:endParaRPr lang="en-US" sz="2100" dirty="0"/>
        </a:p>
      </dgm:t>
    </dgm:pt>
    <dgm:pt modelId="{BAE2C278-7506-4979-A1B0-DB9EAD418FBD}" type="parTrans" cxnId="{A78A365B-08F4-445D-9DBF-11714D1CF18C}">
      <dgm:prSet/>
      <dgm:spPr/>
      <dgm:t>
        <a:bodyPr/>
        <a:lstStyle/>
        <a:p>
          <a:endParaRPr lang="en-US"/>
        </a:p>
      </dgm:t>
    </dgm:pt>
    <dgm:pt modelId="{309A40ED-088C-4BCB-A4D8-B711FA419CE8}" type="sibTrans" cxnId="{A78A365B-08F4-445D-9DBF-11714D1CF18C}">
      <dgm:prSet/>
      <dgm:spPr>
        <a:gradFill rotWithShape="0">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dgm:spPr>
      <dgm:t>
        <a:bodyPr/>
        <a:lstStyle/>
        <a:p>
          <a:endParaRPr lang="en-US"/>
        </a:p>
      </dgm:t>
    </dgm:pt>
    <dgm:pt modelId="{59B39149-51CA-434A-B781-84BC39475CAC}" type="pres">
      <dgm:prSet presAssocID="{7851AFE7-98C1-4D1B-81DB-57D9A185C147}" presName="Name0" presStyleCnt="0">
        <dgm:presLayoutVars>
          <dgm:chMax val="1"/>
          <dgm:dir/>
          <dgm:animLvl val="ctr"/>
          <dgm:resizeHandles val="exact"/>
        </dgm:presLayoutVars>
      </dgm:prSet>
      <dgm:spPr/>
      <dgm:t>
        <a:bodyPr/>
        <a:lstStyle/>
        <a:p>
          <a:endParaRPr lang="en-US"/>
        </a:p>
      </dgm:t>
    </dgm:pt>
    <dgm:pt modelId="{3074B60E-07FC-4DC7-B7D3-E037AB3EB3D1}" type="pres">
      <dgm:prSet presAssocID="{BA4058BB-B0AA-49A7-AC1F-28E3EDA0B667}" presName="centerShape" presStyleLbl="node0" presStyleIdx="0" presStyleCnt="1"/>
      <dgm:spPr/>
      <dgm:t>
        <a:bodyPr/>
        <a:lstStyle/>
        <a:p>
          <a:endParaRPr lang="en-US"/>
        </a:p>
      </dgm:t>
    </dgm:pt>
    <dgm:pt modelId="{CC707011-0E29-4419-B361-DF06A211DC08}" type="pres">
      <dgm:prSet presAssocID="{8F4E9C0E-E937-4D0C-AE8C-75CB6F0851CC}" presName="node" presStyleLbl="node1" presStyleIdx="0" presStyleCnt="4">
        <dgm:presLayoutVars>
          <dgm:bulletEnabled val="1"/>
        </dgm:presLayoutVars>
      </dgm:prSet>
      <dgm:spPr/>
      <dgm:t>
        <a:bodyPr/>
        <a:lstStyle/>
        <a:p>
          <a:endParaRPr lang="en-US"/>
        </a:p>
      </dgm:t>
    </dgm:pt>
    <dgm:pt modelId="{883F61D3-C270-4355-A27D-EA5055CE8E69}" type="pres">
      <dgm:prSet presAssocID="{8F4E9C0E-E937-4D0C-AE8C-75CB6F0851CC}" presName="dummy" presStyleCnt="0"/>
      <dgm:spPr/>
    </dgm:pt>
    <dgm:pt modelId="{418D37DE-7EE0-435D-B6D8-45F9D8033327}" type="pres">
      <dgm:prSet presAssocID="{79069C07-9BF8-470A-8216-C0E09F688184}" presName="sibTrans" presStyleLbl="sibTrans2D1" presStyleIdx="0" presStyleCnt="4"/>
      <dgm:spPr/>
      <dgm:t>
        <a:bodyPr/>
        <a:lstStyle/>
        <a:p>
          <a:endParaRPr lang="en-US"/>
        </a:p>
      </dgm:t>
    </dgm:pt>
    <dgm:pt modelId="{C5466067-F959-4B89-8AC9-404C2BFE60E6}" type="pres">
      <dgm:prSet presAssocID="{17E61516-631A-42CA-B724-0469F219F23B}" presName="node" presStyleLbl="node1" presStyleIdx="1" presStyleCnt="4" custRadScaleRad="100213" custRadScaleInc="-2848">
        <dgm:presLayoutVars>
          <dgm:bulletEnabled val="1"/>
        </dgm:presLayoutVars>
      </dgm:prSet>
      <dgm:spPr/>
      <dgm:t>
        <a:bodyPr/>
        <a:lstStyle/>
        <a:p>
          <a:endParaRPr lang="en-US"/>
        </a:p>
      </dgm:t>
    </dgm:pt>
    <dgm:pt modelId="{668F4D22-EAAB-4BBE-B6D3-DE97C09D7AAF}" type="pres">
      <dgm:prSet presAssocID="{17E61516-631A-42CA-B724-0469F219F23B}" presName="dummy" presStyleCnt="0"/>
      <dgm:spPr/>
    </dgm:pt>
    <dgm:pt modelId="{23D4827E-068A-4F08-AF01-E2275896C563}" type="pres">
      <dgm:prSet presAssocID="{875D853C-6B20-4DA8-9A66-4217BEEB44E6}" presName="sibTrans" presStyleLbl="sibTrans2D1" presStyleIdx="1" presStyleCnt="4"/>
      <dgm:spPr/>
      <dgm:t>
        <a:bodyPr/>
        <a:lstStyle/>
        <a:p>
          <a:endParaRPr lang="en-US"/>
        </a:p>
      </dgm:t>
    </dgm:pt>
    <dgm:pt modelId="{BE724859-B792-4A83-8FE9-413A392C7064}" type="pres">
      <dgm:prSet presAssocID="{719C9611-3343-453A-9803-563FF6F30F45}" presName="node" presStyleLbl="node1" presStyleIdx="2" presStyleCnt="4">
        <dgm:presLayoutVars>
          <dgm:bulletEnabled val="1"/>
        </dgm:presLayoutVars>
      </dgm:prSet>
      <dgm:spPr/>
      <dgm:t>
        <a:bodyPr/>
        <a:lstStyle/>
        <a:p>
          <a:endParaRPr lang="en-US"/>
        </a:p>
      </dgm:t>
    </dgm:pt>
    <dgm:pt modelId="{CC0193BA-DE0A-460A-8181-FAE3BA28CBC9}" type="pres">
      <dgm:prSet presAssocID="{719C9611-3343-453A-9803-563FF6F30F45}" presName="dummy" presStyleCnt="0"/>
      <dgm:spPr/>
    </dgm:pt>
    <dgm:pt modelId="{ABDE7D03-5837-4330-BE16-291B64D17FF2}" type="pres">
      <dgm:prSet presAssocID="{62C9507B-6AC1-47C8-9F40-7A6423D99F9D}" presName="sibTrans" presStyleLbl="sibTrans2D1" presStyleIdx="2" presStyleCnt="4"/>
      <dgm:spPr/>
      <dgm:t>
        <a:bodyPr/>
        <a:lstStyle/>
        <a:p>
          <a:endParaRPr lang="en-US"/>
        </a:p>
      </dgm:t>
    </dgm:pt>
    <dgm:pt modelId="{FEC0302C-1A2D-4E08-B707-5EEFD584B36B}" type="pres">
      <dgm:prSet presAssocID="{4C719067-76EF-47F8-AC84-5B2974313F00}" presName="node" presStyleLbl="node1" presStyleIdx="3" presStyleCnt="4">
        <dgm:presLayoutVars>
          <dgm:bulletEnabled val="1"/>
        </dgm:presLayoutVars>
      </dgm:prSet>
      <dgm:spPr/>
      <dgm:t>
        <a:bodyPr/>
        <a:lstStyle/>
        <a:p>
          <a:endParaRPr lang="en-US"/>
        </a:p>
      </dgm:t>
    </dgm:pt>
    <dgm:pt modelId="{7A560E66-9167-4291-A322-54A256670D45}" type="pres">
      <dgm:prSet presAssocID="{4C719067-76EF-47F8-AC84-5B2974313F00}" presName="dummy" presStyleCnt="0"/>
      <dgm:spPr/>
    </dgm:pt>
    <dgm:pt modelId="{43046519-9A52-49E3-A16D-BFDD991F20B7}" type="pres">
      <dgm:prSet presAssocID="{309A40ED-088C-4BCB-A4D8-B711FA419CE8}" presName="sibTrans" presStyleLbl="sibTrans2D1" presStyleIdx="3" presStyleCnt="4"/>
      <dgm:spPr/>
      <dgm:t>
        <a:bodyPr/>
        <a:lstStyle/>
        <a:p>
          <a:endParaRPr lang="en-US"/>
        </a:p>
      </dgm:t>
    </dgm:pt>
  </dgm:ptLst>
  <dgm:cxnLst>
    <dgm:cxn modelId="{D3BB661C-CEF1-4CEC-9250-65AE9621E397}" type="presOf" srcId="{7851AFE7-98C1-4D1B-81DB-57D9A185C147}" destId="{59B39149-51CA-434A-B781-84BC39475CAC}" srcOrd="0" destOrd="0" presId="urn:microsoft.com/office/officeart/2005/8/layout/radial6"/>
    <dgm:cxn modelId="{9830BBF8-997B-44A7-8E97-66785F8B7747}" srcId="{BA4058BB-B0AA-49A7-AC1F-28E3EDA0B667}" destId="{8F4E9C0E-E937-4D0C-AE8C-75CB6F0851CC}" srcOrd="0" destOrd="0" parTransId="{446A2DE7-DF24-489E-BB31-E91F6361DBD7}" sibTransId="{79069C07-9BF8-470A-8216-C0E09F688184}"/>
    <dgm:cxn modelId="{987C8FE1-1C1F-4105-84A9-1DFECAA01598}" type="presOf" srcId="{BA4058BB-B0AA-49A7-AC1F-28E3EDA0B667}" destId="{3074B60E-07FC-4DC7-B7D3-E037AB3EB3D1}" srcOrd="0" destOrd="0" presId="urn:microsoft.com/office/officeart/2005/8/layout/radial6"/>
    <dgm:cxn modelId="{A78A365B-08F4-445D-9DBF-11714D1CF18C}" srcId="{BA4058BB-B0AA-49A7-AC1F-28E3EDA0B667}" destId="{4C719067-76EF-47F8-AC84-5B2974313F00}" srcOrd="3" destOrd="0" parTransId="{BAE2C278-7506-4979-A1B0-DB9EAD418FBD}" sibTransId="{309A40ED-088C-4BCB-A4D8-B711FA419CE8}"/>
    <dgm:cxn modelId="{CC430526-2146-4AF1-BCF6-091893EFBEF4}" srcId="{7851AFE7-98C1-4D1B-81DB-57D9A185C147}" destId="{BA4058BB-B0AA-49A7-AC1F-28E3EDA0B667}" srcOrd="0" destOrd="0" parTransId="{6045AD7F-3607-4680-BD5C-66AA77367D4E}" sibTransId="{FF041BCE-E7E0-49E9-AFCA-17F58BE4F8A6}"/>
    <dgm:cxn modelId="{1E4D75D3-5C74-4C49-A36C-97C851AD00E2}" type="presOf" srcId="{17E61516-631A-42CA-B724-0469F219F23B}" destId="{C5466067-F959-4B89-8AC9-404C2BFE60E6}" srcOrd="0" destOrd="0" presId="urn:microsoft.com/office/officeart/2005/8/layout/radial6"/>
    <dgm:cxn modelId="{D00471ED-8C2B-4E60-9FED-ED4DCCB39117}" type="presOf" srcId="{4C719067-76EF-47F8-AC84-5B2974313F00}" destId="{FEC0302C-1A2D-4E08-B707-5EEFD584B36B}" srcOrd="0" destOrd="0" presId="urn:microsoft.com/office/officeart/2005/8/layout/radial6"/>
    <dgm:cxn modelId="{3E517127-0210-4426-90D7-D848F4650F73}" type="presOf" srcId="{62C9507B-6AC1-47C8-9F40-7A6423D99F9D}" destId="{ABDE7D03-5837-4330-BE16-291B64D17FF2}" srcOrd="0" destOrd="0" presId="urn:microsoft.com/office/officeart/2005/8/layout/radial6"/>
    <dgm:cxn modelId="{1FB6D0C3-B324-4838-B65D-C73780F51A4C}" type="presOf" srcId="{8F4E9C0E-E937-4D0C-AE8C-75CB6F0851CC}" destId="{CC707011-0E29-4419-B361-DF06A211DC08}" srcOrd="0" destOrd="0" presId="urn:microsoft.com/office/officeart/2005/8/layout/radial6"/>
    <dgm:cxn modelId="{9D6829BE-3FA4-4A46-AA54-1B7ACFBBCDB8}" srcId="{BA4058BB-B0AA-49A7-AC1F-28E3EDA0B667}" destId="{17E61516-631A-42CA-B724-0469F219F23B}" srcOrd="1" destOrd="0" parTransId="{7FD96E5B-A87F-4042-B963-F1FC9706DB0C}" sibTransId="{875D853C-6B20-4DA8-9A66-4217BEEB44E6}"/>
    <dgm:cxn modelId="{229BE8E8-2046-4762-BB62-8B6FE6AF3FD3}" type="presOf" srcId="{875D853C-6B20-4DA8-9A66-4217BEEB44E6}" destId="{23D4827E-068A-4F08-AF01-E2275896C563}" srcOrd="0" destOrd="0" presId="urn:microsoft.com/office/officeart/2005/8/layout/radial6"/>
    <dgm:cxn modelId="{356716B2-7D3E-47D2-9A89-0D857BCB2461}" type="presOf" srcId="{719C9611-3343-453A-9803-563FF6F30F45}" destId="{BE724859-B792-4A83-8FE9-413A392C7064}" srcOrd="0" destOrd="0" presId="urn:microsoft.com/office/officeart/2005/8/layout/radial6"/>
    <dgm:cxn modelId="{36FAE0FD-FA88-48EB-A1D2-A713A3999394}" type="presOf" srcId="{309A40ED-088C-4BCB-A4D8-B711FA419CE8}" destId="{43046519-9A52-49E3-A16D-BFDD991F20B7}" srcOrd="0" destOrd="0" presId="urn:microsoft.com/office/officeart/2005/8/layout/radial6"/>
    <dgm:cxn modelId="{50386113-D7B1-44FB-A043-65BA33730146}" type="presOf" srcId="{79069C07-9BF8-470A-8216-C0E09F688184}" destId="{418D37DE-7EE0-435D-B6D8-45F9D8033327}" srcOrd="0" destOrd="0" presId="urn:microsoft.com/office/officeart/2005/8/layout/radial6"/>
    <dgm:cxn modelId="{020CCABF-C414-490F-A2BB-5A128B3407DC}" srcId="{BA4058BB-B0AA-49A7-AC1F-28E3EDA0B667}" destId="{719C9611-3343-453A-9803-563FF6F30F45}" srcOrd="2" destOrd="0" parTransId="{72B03260-C90A-4EFB-B375-D8A04E1A1BC2}" sibTransId="{62C9507B-6AC1-47C8-9F40-7A6423D99F9D}"/>
    <dgm:cxn modelId="{7028A077-66EF-422E-B209-014F0DC54377}" type="presParOf" srcId="{59B39149-51CA-434A-B781-84BC39475CAC}" destId="{3074B60E-07FC-4DC7-B7D3-E037AB3EB3D1}" srcOrd="0" destOrd="0" presId="urn:microsoft.com/office/officeart/2005/8/layout/radial6"/>
    <dgm:cxn modelId="{A09F22B3-4F32-4ECE-9ECB-780D29E3649A}" type="presParOf" srcId="{59B39149-51CA-434A-B781-84BC39475CAC}" destId="{CC707011-0E29-4419-B361-DF06A211DC08}" srcOrd="1" destOrd="0" presId="urn:microsoft.com/office/officeart/2005/8/layout/radial6"/>
    <dgm:cxn modelId="{3FF05425-8A2E-4116-A8A2-8D19ED72AF27}" type="presParOf" srcId="{59B39149-51CA-434A-B781-84BC39475CAC}" destId="{883F61D3-C270-4355-A27D-EA5055CE8E69}" srcOrd="2" destOrd="0" presId="urn:microsoft.com/office/officeart/2005/8/layout/radial6"/>
    <dgm:cxn modelId="{1215D789-1EA0-4753-A7D3-FC2A593AE2AD}" type="presParOf" srcId="{59B39149-51CA-434A-B781-84BC39475CAC}" destId="{418D37DE-7EE0-435D-B6D8-45F9D8033327}" srcOrd="3" destOrd="0" presId="urn:microsoft.com/office/officeart/2005/8/layout/radial6"/>
    <dgm:cxn modelId="{05232846-0144-43A6-8E9A-A83E966E8802}" type="presParOf" srcId="{59B39149-51CA-434A-B781-84BC39475CAC}" destId="{C5466067-F959-4B89-8AC9-404C2BFE60E6}" srcOrd="4" destOrd="0" presId="urn:microsoft.com/office/officeart/2005/8/layout/radial6"/>
    <dgm:cxn modelId="{7EF3C4A3-3F14-448A-8044-91D64245D9D3}" type="presParOf" srcId="{59B39149-51CA-434A-B781-84BC39475CAC}" destId="{668F4D22-EAAB-4BBE-B6D3-DE97C09D7AAF}" srcOrd="5" destOrd="0" presId="urn:microsoft.com/office/officeart/2005/8/layout/radial6"/>
    <dgm:cxn modelId="{22D7A449-3FDE-4BFB-8648-53AA6AB8799D}" type="presParOf" srcId="{59B39149-51CA-434A-B781-84BC39475CAC}" destId="{23D4827E-068A-4F08-AF01-E2275896C563}" srcOrd="6" destOrd="0" presId="urn:microsoft.com/office/officeart/2005/8/layout/radial6"/>
    <dgm:cxn modelId="{F35B3CA8-E5CD-46F5-A698-7D3489EEEADF}" type="presParOf" srcId="{59B39149-51CA-434A-B781-84BC39475CAC}" destId="{BE724859-B792-4A83-8FE9-413A392C7064}" srcOrd="7" destOrd="0" presId="urn:microsoft.com/office/officeart/2005/8/layout/radial6"/>
    <dgm:cxn modelId="{C9B7B0E0-29D1-4463-AA23-8AD507914275}" type="presParOf" srcId="{59B39149-51CA-434A-B781-84BC39475CAC}" destId="{CC0193BA-DE0A-460A-8181-FAE3BA28CBC9}" srcOrd="8" destOrd="0" presId="urn:microsoft.com/office/officeart/2005/8/layout/radial6"/>
    <dgm:cxn modelId="{77AED7B1-3B37-46EB-88F8-2516FEBDE760}" type="presParOf" srcId="{59B39149-51CA-434A-B781-84BC39475CAC}" destId="{ABDE7D03-5837-4330-BE16-291B64D17FF2}" srcOrd="9" destOrd="0" presId="urn:microsoft.com/office/officeart/2005/8/layout/radial6"/>
    <dgm:cxn modelId="{55F40E31-186B-4BF4-B0A5-CD32470AA275}" type="presParOf" srcId="{59B39149-51CA-434A-B781-84BC39475CAC}" destId="{FEC0302C-1A2D-4E08-B707-5EEFD584B36B}" srcOrd="10" destOrd="0" presId="urn:microsoft.com/office/officeart/2005/8/layout/radial6"/>
    <dgm:cxn modelId="{9498324E-1B5F-4A1B-A436-B59E9F532F75}" type="presParOf" srcId="{59B39149-51CA-434A-B781-84BC39475CAC}" destId="{7A560E66-9167-4291-A322-54A256670D45}" srcOrd="11" destOrd="0" presId="urn:microsoft.com/office/officeart/2005/8/layout/radial6"/>
    <dgm:cxn modelId="{C7BEC04D-6D55-4B55-A964-13E82202BF44}" type="presParOf" srcId="{59B39149-51CA-434A-B781-84BC39475CAC}" destId="{43046519-9A52-49E3-A16D-BFDD991F20B7}" srcOrd="12" destOrd="0" presId="urn:microsoft.com/office/officeart/2005/8/layout/radial6"/>
  </dgm:cxnLst>
  <dgm:bg/>
  <dgm:whole/>
</dgm:dataModel>
</file>

<file path=ppt/diagrams/data2.xml><?xml version="1.0" encoding="utf-8"?>
<dgm:dataModel xmlns:dgm="http://schemas.openxmlformats.org/drawingml/2006/diagram" xmlns:a="http://schemas.openxmlformats.org/drawingml/2006/main">
  <dgm:ptLst>
    <dgm:pt modelId="{3D77492E-B7A6-4C3A-827D-5BB4E34EC6EB}" type="doc">
      <dgm:prSet loTypeId="urn:microsoft.com/office/officeart/2005/8/layout/cycle4" loCatId="relationship" qsTypeId="urn:microsoft.com/office/officeart/2005/8/quickstyle/simple1" qsCatId="simple" csTypeId="urn:microsoft.com/office/officeart/2005/8/colors/accent1_2" csCatId="accent1" phldr="1"/>
      <dgm:spPr/>
      <dgm:t>
        <a:bodyPr/>
        <a:lstStyle/>
        <a:p>
          <a:endParaRPr lang="en-US"/>
        </a:p>
      </dgm:t>
    </dgm:pt>
    <dgm:pt modelId="{43A82DCC-75F5-40E9-A715-225A78CD0916}">
      <dgm:prSet phldrT="[Text]"/>
      <dgm:spPr>
        <a:gradFill rotWithShape="0">
          <a:gsLst>
            <a:gs pos="0">
              <a:srgbClr val="FF3399"/>
            </a:gs>
            <a:gs pos="25000">
              <a:srgbClr val="FF6633"/>
            </a:gs>
            <a:gs pos="50000">
              <a:srgbClr val="FFFF00"/>
            </a:gs>
            <a:gs pos="75000">
              <a:srgbClr val="01A78F"/>
            </a:gs>
            <a:gs pos="100000">
              <a:srgbClr val="3366FF"/>
            </a:gs>
          </a:gsLst>
          <a:lin ang="5400000" scaled="0"/>
        </a:gradFill>
      </dgm:spPr>
      <dgm:t>
        <a:bodyPr/>
        <a:lstStyle/>
        <a:p>
          <a:r>
            <a:rPr lang="en-US" dirty="0" smtClean="0"/>
            <a:t>COMMUNITIES</a:t>
          </a:r>
          <a:endParaRPr lang="en-US" dirty="0"/>
        </a:p>
      </dgm:t>
    </dgm:pt>
    <dgm:pt modelId="{3A5A2B68-7712-406D-BD1E-6CF60211DF31}" type="parTrans" cxnId="{5E08147E-1D34-48EB-A571-18E94BA72F69}">
      <dgm:prSet/>
      <dgm:spPr/>
      <dgm:t>
        <a:bodyPr/>
        <a:lstStyle/>
        <a:p>
          <a:endParaRPr lang="en-US"/>
        </a:p>
      </dgm:t>
    </dgm:pt>
    <dgm:pt modelId="{6F5C32BF-7491-4DC4-B709-84326F68291F}" type="sibTrans" cxnId="{5E08147E-1D34-48EB-A571-18E94BA72F69}">
      <dgm:prSet/>
      <dgm:spPr/>
      <dgm:t>
        <a:bodyPr/>
        <a:lstStyle/>
        <a:p>
          <a:endParaRPr lang="en-US"/>
        </a:p>
      </dgm:t>
    </dgm:pt>
    <dgm:pt modelId="{BEE0BA43-26DE-4A3B-BCA4-140E7FDB8119}">
      <dgm:prSet phldrT="[Text]"/>
      <dgm:spPr>
        <a:gradFill rotWithShape="0">
          <a:gsLst>
            <a:gs pos="0">
              <a:srgbClr val="FF3399"/>
            </a:gs>
            <a:gs pos="25000">
              <a:srgbClr val="FF6633"/>
            </a:gs>
            <a:gs pos="50000">
              <a:srgbClr val="FFFF00"/>
            </a:gs>
            <a:gs pos="75000">
              <a:srgbClr val="01A78F"/>
            </a:gs>
            <a:gs pos="100000">
              <a:srgbClr val="3366FF"/>
            </a:gs>
          </a:gsLst>
          <a:lin ang="5400000" scaled="0"/>
        </a:gradFill>
      </dgm:spPr>
      <dgm:t>
        <a:bodyPr/>
        <a:lstStyle/>
        <a:p>
          <a:r>
            <a:rPr lang="en-US" dirty="0" smtClean="0"/>
            <a:t>BIOLOGICAL</a:t>
          </a:r>
          <a:endParaRPr lang="en-US" dirty="0"/>
        </a:p>
      </dgm:t>
    </dgm:pt>
    <dgm:pt modelId="{2B46D4C1-D63F-4A48-B1FF-38868E39C6F8}" type="parTrans" cxnId="{0AF88A07-5A77-4AA0-B3EA-DD57E94C3A62}">
      <dgm:prSet/>
      <dgm:spPr/>
      <dgm:t>
        <a:bodyPr/>
        <a:lstStyle/>
        <a:p>
          <a:endParaRPr lang="en-US"/>
        </a:p>
      </dgm:t>
    </dgm:pt>
    <dgm:pt modelId="{27902326-4603-4294-BF76-BD1CE31085B5}" type="sibTrans" cxnId="{0AF88A07-5A77-4AA0-B3EA-DD57E94C3A62}">
      <dgm:prSet/>
      <dgm:spPr/>
      <dgm:t>
        <a:bodyPr/>
        <a:lstStyle/>
        <a:p>
          <a:endParaRPr lang="en-US"/>
        </a:p>
      </dgm:t>
    </dgm:pt>
    <dgm:pt modelId="{9DE759D2-7251-4E25-BBF4-E7652C6F1FA7}">
      <dgm:prSet phldrT="[Text]"/>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dgm:spPr>
      <dgm:t>
        <a:bodyPr/>
        <a:lstStyle/>
        <a:p>
          <a:r>
            <a:rPr lang="en-US" dirty="0" smtClean="0"/>
            <a:t>SOCIETY</a:t>
          </a:r>
          <a:endParaRPr lang="en-US" dirty="0"/>
        </a:p>
      </dgm:t>
    </dgm:pt>
    <dgm:pt modelId="{A71E578F-F78E-4591-BA5A-D80DD412B378}" type="parTrans" cxnId="{F51AFEE8-FD94-49C0-9E74-934545591376}">
      <dgm:prSet/>
      <dgm:spPr/>
      <dgm:t>
        <a:bodyPr/>
        <a:lstStyle/>
        <a:p>
          <a:endParaRPr lang="en-US"/>
        </a:p>
      </dgm:t>
    </dgm:pt>
    <dgm:pt modelId="{E1479DA7-FFC2-4290-AA97-C7882B633D04}" type="sibTrans" cxnId="{F51AFEE8-FD94-49C0-9E74-934545591376}">
      <dgm:prSet/>
      <dgm:spPr/>
      <dgm:t>
        <a:bodyPr/>
        <a:lstStyle/>
        <a:p>
          <a:endParaRPr lang="en-US"/>
        </a:p>
      </dgm:t>
    </dgm:pt>
    <dgm:pt modelId="{4D78D115-BE94-450F-B178-8780CEC8088C}">
      <dgm:prSet phldrT="[Text]"/>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dgm:spPr>
      <dgm:t>
        <a:bodyPr/>
        <a:lstStyle/>
        <a:p>
          <a:r>
            <a:rPr lang="en-US" dirty="0" smtClean="0"/>
            <a:t>HEALTH SYSTEM</a:t>
          </a:r>
          <a:endParaRPr lang="en-US" dirty="0"/>
        </a:p>
      </dgm:t>
    </dgm:pt>
    <dgm:pt modelId="{6464155C-09F8-405E-AF23-089A42C8A4F6}" type="parTrans" cxnId="{7D094026-B059-476A-869E-EECF7085317C}">
      <dgm:prSet/>
      <dgm:spPr/>
      <dgm:t>
        <a:bodyPr/>
        <a:lstStyle/>
        <a:p>
          <a:endParaRPr lang="en-US"/>
        </a:p>
      </dgm:t>
    </dgm:pt>
    <dgm:pt modelId="{36E6879B-89BB-474F-B8E5-00B015B9294C}" type="sibTrans" cxnId="{7D094026-B059-476A-869E-EECF7085317C}">
      <dgm:prSet/>
      <dgm:spPr/>
      <dgm:t>
        <a:bodyPr/>
        <a:lstStyle/>
        <a:p>
          <a:endParaRPr lang="en-US"/>
        </a:p>
      </dgm:t>
    </dgm:pt>
    <dgm:pt modelId="{8F7E6D54-02C1-4334-A19F-4224613B6859}">
      <dgm:prSet phldrT="[Text]"/>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r>
            <a:rPr lang="en-US" dirty="0" smtClean="0"/>
            <a:t>INDIVIDUAL</a:t>
          </a:r>
          <a:endParaRPr lang="en-US" dirty="0"/>
        </a:p>
      </dgm:t>
    </dgm:pt>
    <dgm:pt modelId="{B7573D2A-9474-4119-9208-DF485CA68C36}" type="parTrans" cxnId="{40E84A61-768C-4DB2-BB35-5DA8E4AE8D62}">
      <dgm:prSet/>
      <dgm:spPr/>
      <dgm:t>
        <a:bodyPr/>
        <a:lstStyle/>
        <a:p>
          <a:endParaRPr lang="en-US"/>
        </a:p>
      </dgm:t>
    </dgm:pt>
    <dgm:pt modelId="{A5F1E708-F9D6-4DC6-8C34-E306B82032AA}" type="sibTrans" cxnId="{40E84A61-768C-4DB2-BB35-5DA8E4AE8D62}">
      <dgm:prSet/>
      <dgm:spPr/>
      <dgm:t>
        <a:bodyPr/>
        <a:lstStyle/>
        <a:p>
          <a:endParaRPr lang="en-US"/>
        </a:p>
      </dgm:t>
    </dgm:pt>
    <dgm:pt modelId="{2AD0054A-D20C-41F1-84DA-E8772786C656}">
      <dgm:prSet phldrT="[Text]"/>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r>
            <a:rPr lang="en-US" smtClean="0"/>
            <a:t>SCIENCE&amp;TECHNOLOGY</a:t>
          </a:r>
          <a:endParaRPr lang="en-US" dirty="0"/>
        </a:p>
      </dgm:t>
    </dgm:pt>
    <dgm:pt modelId="{7766714B-5D3C-4166-8026-E0143F5D3FBD}" type="parTrans" cxnId="{19557024-132F-4061-8618-B54876130157}">
      <dgm:prSet/>
      <dgm:spPr/>
      <dgm:t>
        <a:bodyPr/>
        <a:lstStyle/>
        <a:p>
          <a:endParaRPr lang="en-US"/>
        </a:p>
      </dgm:t>
    </dgm:pt>
    <dgm:pt modelId="{494EF242-1579-4376-8284-07196F536160}" type="sibTrans" cxnId="{19557024-132F-4061-8618-B54876130157}">
      <dgm:prSet/>
      <dgm:spPr/>
      <dgm:t>
        <a:bodyPr/>
        <a:lstStyle/>
        <a:p>
          <a:endParaRPr lang="en-US"/>
        </a:p>
      </dgm:t>
    </dgm:pt>
    <dgm:pt modelId="{478B36B9-C7E3-490E-BF24-8198B41F9060}">
      <dgm:prSet phldrT="[Text]"/>
      <dgm:spPr>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dgm:spPr>
      <dgm:t>
        <a:bodyPr/>
        <a:lstStyle/>
        <a:p>
          <a:r>
            <a:rPr lang="en-US" dirty="0" smtClean="0"/>
            <a:t>FAMILY</a:t>
          </a:r>
          <a:endParaRPr lang="en-US" dirty="0"/>
        </a:p>
      </dgm:t>
    </dgm:pt>
    <dgm:pt modelId="{CBBFE749-2914-4E00-8CF7-BE711B53C1AD}" type="parTrans" cxnId="{2D2B1733-A578-4C7F-BF7E-46E49EAFDD5E}">
      <dgm:prSet/>
      <dgm:spPr/>
      <dgm:t>
        <a:bodyPr/>
        <a:lstStyle/>
        <a:p>
          <a:endParaRPr lang="en-US"/>
        </a:p>
      </dgm:t>
    </dgm:pt>
    <dgm:pt modelId="{14A8A46A-9D1F-4E97-A987-B872F3DF0256}" type="sibTrans" cxnId="{2D2B1733-A578-4C7F-BF7E-46E49EAFDD5E}">
      <dgm:prSet/>
      <dgm:spPr/>
      <dgm:t>
        <a:bodyPr/>
        <a:lstStyle/>
        <a:p>
          <a:endParaRPr lang="en-US"/>
        </a:p>
      </dgm:t>
    </dgm:pt>
    <dgm:pt modelId="{E36575BF-ED0C-470E-A9A6-C8C37444FA10}">
      <dgm:prSet phldrT="[Text]"/>
      <dgm:spPr>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dgm:spPr>
      <dgm:t>
        <a:bodyPr/>
        <a:lstStyle/>
        <a:p>
          <a:r>
            <a:rPr lang="en-US" dirty="0" smtClean="0"/>
            <a:t>GENDER</a:t>
          </a:r>
          <a:endParaRPr lang="en-US" dirty="0"/>
        </a:p>
      </dgm:t>
    </dgm:pt>
    <dgm:pt modelId="{C0EC196B-8775-43C4-83D9-EADD8F29A7AE}" type="parTrans" cxnId="{AE1504A7-257A-4752-9ECA-E13A64FD6B7A}">
      <dgm:prSet/>
      <dgm:spPr/>
      <dgm:t>
        <a:bodyPr/>
        <a:lstStyle/>
        <a:p>
          <a:endParaRPr lang="en-US"/>
        </a:p>
      </dgm:t>
    </dgm:pt>
    <dgm:pt modelId="{9C5EBE35-3F1D-4EEA-BAD1-5475ACCBC8B3}" type="sibTrans" cxnId="{AE1504A7-257A-4752-9ECA-E13A64FD6B7A}">
      <dgm:prSet/>
      <dgm:spPr/>
      <dgm:t>
        <a:bodyPr/>
        <a:lstStyle/>
        <a:p>
          <a:endParaRPr lang="en-US"/>
        </a:p>
      </dgm:t>
    </dgm:pt>
    <dgm:pt modelId="{D7CAF51C-3178-4ADD-BE0D-67133F289840}">
      <dgm:prSet phldrT="[Text]"/>
      <dgm:spPr>
        <a:gradFill rotWithShape="0">
          <a:gsLst>
            <a:gs pos="0">
              <a:srgbClr val="FF3399"/>
            </a:gs>
            <a:gs pos="25000">
              <a:srgbClr val="FF6633"/>
            </a:gs>
            <a:gs pos="50000">
              <a:srgbClr val="FFFF00"/>
            </a:gs>
            <a:gs pos="75000">
              <a:srgbClr val="01A78F"/>
            </a:gs>
            <a:gs pos="100000">
              <a:srgbClr val="3366FF"/>
            </a:gs>
          </a:gsLst>
          <a:lin ang="5400000" scaled="0"/>
        </a:gradFill>
      </dgm:spPr>
      <dgm:t>
        <a:bodyPr/>
        <a:lstStyle/>
        <a:p>
          <a:r>
            <a:rPr lang="en-US" dirty="0" smtClean="0"/>
            <a:t>HUMAN RIGHTS</a:t>
          </a:r>
          <a:endParaRPr lang="en-US" dirty="0"/>
        </a:p>
      </dgm:t>
    </dgm:pt>
    <dgm:pt modelId="{DDB37CD8-15A4-49C6-AA0F-46009F6ACEDB}" type="parTrans" cxnId="{2306B773-6F05-4EBD-B3E0-B2C613247387}">
      <dgm:prSet/>
      <dgm:spPr/>
      <dgm:t>
        <a:bodyPr/>
        <a:lstStyle/>
        <a:p>
          <a:endParaRPr lang="en-US"/>
        </a:p>
      </dgm:t>
    </dgm:pt>
    <dgm:pt modelId="{61A89457-A607-45D7-BAE9-E48F9A1CEE48}" type="sibTrans" cxnId="{2306B773-6F05-4EBD-B3E0-B2C613247387}">
      <dgm:prSet/>
      <dgm:spPr/>
      <dgm:t>
        <a:bodyPr/>
        <a:lstStyle/>
        <a:p>
          <a:endParaRPr lang="en-US"/>
        </a:p>
      </dgm:t>
    </dgm:pt>
    <dgm:pt modelId="{0A702AFA-94B3-4C46-90DB-43273C2C2501}">
      <dgm:prSet phldrT="[Text]"/>
      <dgm:spPr>
        <a:gradFill rotWithShape="0">
          <a:gsLst>
            <a:gs pos="0">
              <a:srgbClr val="FF3399"/>
            </a:gs>
            <a:gs pos="25000">
              <a:srgbClr val="FF6633"/>
            </a:gs>
            <a:gs pos="50000">
              <a:srgbClr val="FFFF00"/>
            </a:gs>
            <a:gs pos="75000">
              <a:srgbClr val="01A78F"/>
            </a:gs>
            <a:gs pos="100000">
              <a:srgbClr val="3366FF"/>
            </a:gs>
          </a:gsLst>
          <a:lin ang="5400000" scaled="0"/>
        </a:gradFill>
      </dgm:spPr>
      <dgm:t>
        <a:bodyPr/>
        <a:lstStyle/>
        <a:p>
          <a:r>
            <a:rPr lang="en-US" dirty="0" smtClean="0"/>
            <a:t>BEHAVIOURAL</a:t>
          </a:r>
          <a:endParaRPr lang="en-US" dirty="0"/>
        </a:p>
      </dgm:t>
    </dgm:pt>
    <dgm:pt modelId="{53B64A92-5797-4371-BCFA-6FED7988CB55}" type="parTrans" cxnId="{A14F2949-24C1-448B-8C53-1D9EF3D27D0A}">
      <dgm:prSet/>
      <dgm:spPr/>
      <dgm:t>
        <a:bodyPr/>
        <a:lstStyle/>
        <a:p>
          <a:endParaRPr lang="en-US"/>
        </a:p>
      </dgm:t>
    </dgm:pt>
    <dgm:pt modelId="{CB4EEF53-032A-4723-B1B1-549EC7F001DC}" type="sibTrans" cxnId="{A14F2949-24C1-448B-8C53-1D9EF3D27D0A}">
      <dgm:prSet/>
      <dgm:spPr/>
      <dgm:t>
        <a:bodyPr/>
        <a:lstStyle/>
        <a:p>
          <a:endParaRPr lang="en-US"/>
        </a:p>
      </dgm:t>
    </dgm:pt>
    <dgm:pt modelId="{FE29FB4B-B9A5-4BDC-8F7D-3132D1158AE5}">
      <dgm:prSet phldrT="[Text]"/>
      <dgm:spPr>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dgm:spPr>
      <dgm:t>
        <a:bodyPr/>
        <a:lstStyle/>
        <a:p>
          <a:r>
            <a:rPr lang="en-US" dirty="0" smtClean="0"/>
            <a:t>INFORMATION AND COMMUNICATION</a:t>
          </a:r>
          <a:endParaRPr lang="en-US" dirty="0"/>
        </a:p>
      </dgm:t>
    </dgm:pt>
    <dgm:pt modelId="{83AC2977-DD72-4D44-95ED-EB0C587DB014}" type="parTrans" cxnId="{83AFB5BD-F172-475A-A856-6F93878D0574}">
      <dgm:prSet/>
      <dgm:spPr/>
      <dgm:t>
        <a:bodyPr/>
        <a:lstStyle/>
        <a:p>
          <a:endParaRPr lang="en-US"/>
        </a:p>
      </dgm:t>
    </dgm:pt>
    <dgm:pt modelId="{9CBC7BA1-50A0-423E-969B-362EFBE458DC}" type="sibTrans" cxnId="{83AFB5BD-F172-475A-A856-6F93878D0574}">
      <dgm:prSet/>
      <dgm:spPr/>
      <dgm:t>
        <a:bodyPr/>
        <a:lstStyle/>
        <a:p>
          <a:endParaRPr lang="en-US"/>
        </a:p>
      </dgm:t>
    </dgm:pt>
    <dgm:pt modelId="{FB051516-DA35-4C92-BA66-CC59D59FDE62}">
      <dgm:prSet phldrT="[Text]"/>
      <dgm:spPr>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dgm:spPr>
      <dgm:t>
        <a:bodyPr/>
        <a:lstStyle/>
        <a:p>
          <a:r>
            <a:rPr lang="en-US" dirty="0" smtClean="0"/>
            <a:t>SOCIAL JUSTICE</a:t>
          </a:r>
          <a:endParaRPr lang="en-US" dirty="0"/>
        </a:p>
      </dgm:t>
    </dgm:pt>
    <dgm:pt modelId="{F791D7AA-0D17-4EAB-9469-BE34C372B788}" type="parTrans" cxnId="{2B359403-770E-4F29-B528-3331ED8319E8}">
      <dgm:prSet/>
      <dgm:spPr/>
      <dgm:t>
        <a:bodyPr/>
        <a:lstStyle/>
        <a:p>
          <a:endParaRPr lang="en-US"/>
        </a:p>
      </dgm:t>
    </dgm:pt>
    <dgm:pt modelId="{486BFF02-6889-42CE-AC87-1F44ED0139BF}" type="sibTrans" cxnId="{2B359403-770E-4F29-B528-3331ED8319E8}">
      <dgm:prSet/>
      <dgm:spPr/>
      <dgm:t>
        <a:bodyPr/>
        <a:lstStyle/>
        <a:p>
          <a:endParaRPr lang="en-US"/>
        </a:p>
      </dgm:t>
    </dgm:pt>
    <dgm:pt modelId="{7671E9F4-C9DF-4FA1-AB60-99F6A95D6072}">
      <dgm:prSet phldrT="[Text]"/>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dgm:spPr>
      <dgm:t>
        <a:bodyPr/>
        <a:lstStyle/>
        <a:p>
          <a:r>
            <a:rPr lang="en-US" dirty="0" smtClean="0"/>
            <a:t>ENVIORNMENTAL</a:t>
          </a:r>
          <a:endParaRPr lang="en-US" dirty="0"/>
        </a:p>
      </dgm:t>
    </dgm:pt>
    <dgm:pt modelId="{ABFB23ED-8493-4452-8C5F-59BC188E2761}" type="parTrans" cxnId="{EF234463-0349-4CBE-97D3-F58282723765}">
      <dgm:prSet/>
      <dgm:spPr/>
      <dgm:t>
        <a:bodyPr/>
        <a:lstStyle/>
        <a:p>
          <a:endParaRPr lang="en-US"/>
        </a:p>
      </dgm:t>
    </dgm:pt>
    <dgm:pt modelId="{203874F1-1ED1-4DC2-AC35-D74666C77D93}" type="sibTrans" cxnId="{EF234463-0349-4CBE-97D3-F58282723765}">
      <dgm:prSet/>
      <dgm:spPr/>
      <dgm:t>
        <a:bodyPr/>
        <a:lstStyle/>
        <a:p>
          <a:endParaRPr lang="en-US"/>
        </a:p>
      </dgm:t>
    </dgm:pt>
    <dgm:pt modelId="{04A56F1D-B742-42C1-B925-F2F02FA53617}">
      <dgm:prSet phldrT="[Text]"/>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dgm:spPr>
      <dgm:t>
        <a:bodyPr/>
        <a:lstStyle/>
        <a:p>
          <a:r>
            <a:rPr lang="en-US" dirty="0" smtClean="0"/>
            <a:t>SOCIO ECONOMIC</a:t>
          </a:r>
          <a:endParaRPr lang="en-US" dirty="0"/>
        </a:p>
      </dgm:t>
    </dgm:pt>
    <dgm:pt modelId="{4AA7E212-9A05-4A84-8B3D-1E1CA72F0B07}" type="parTrans" cxnId="{6B44E316-A81C-45F1-87BE-95A4CFFD2C17}">
      <dgm:prSet/>
      <dgm:spPr/>
      <dgm:t>
        <a:bodyPr/>
        <a:lstStyle/>
        <a:p>
          <a:endParaRPr lang="en-US"/>
        </a:p>
      </dgm:t>
    </dgm:pt>
    <dgm:pt modelId="{EF1C0F9F-DC8E-4DCA-A933-018E45AD6AE1}" type="sibTrans" cxnId="{6B44E316-A81C-45F1-87BE-95A4CFFD2C17}">
      <dgm:prSet/>
      <dgm:spPr/>
      <dgm:t>
        <a:bodyPr/>
        <a:lstStyle/>
        <a:p>
          <a:endParaRPr lang="en-US"/>
        </a:p>
      </dgm:t>
    </dgm:pt>
    <dgm:pt modelId="{7FAB6303-D414-481F-8312-FA66B24E07DE}">
      <dgm:prSet phldrT="[Text]"/>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dgm:spPr>
      <dgm:t>
        <a:bodyPr/>
        <a:lstStyle/>
        <a:p>
          <a:endParaRPr lang="en-US" dirty="0"/>
        </a:p>
      </dgm:t>
    </dgm:pt>
    <dgm:pt modelId="{737DA323-9FE8-4205-B6BC-0D03D060321C}" type="parTrans" cxnId="{179B981D-46B3-4315-A8BA-DC4E3EAB6F40}">
      <dgm:prSet/>
      <dgm:spPr/>
      <dgm:t>
        <a:bodyPr/>
        <a:lstStyle/>
        <a:p>
          <a:endParaRPr lang="en-US"/>
        </a:p>
      </dgm:t>
    </dgm:pt>
    <dgm:pt modelId="{3B7AE4B1-AC44-4191-BB98-0EBAA4AD264E}" type="sibTrans" cxnId="{179B981D-46B3-4315-A8BA-DC4E3EAB6F40}">
      <dgm:prSet/>
      <dgm:spPr/>
      <dgm:t>
        <a:bodyPr/>
        <a:lstStyle/>
        <a:p>
          <a:endParaRPr lang="en-US"/>
        </a:p>
      </dgm:t>
    </dgm:pt>
    <dgm:pt modelId="{8A61A896-5C61-4F63-BE62-CC5AACB9F009}">
      <dgm:prSet phldrT="[Text]"/>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r>
            <a:rPr lang="en-US" dirty="0" smtClean="0"/>
            <a:t>SOCIO CULTURAL</a:t>
          </a:r>
          <a:endParaRPr lang="en-US" dirty="0"/>
        </a:p>
      </dgm:t>
    </dgm:pt>
    <dgm:pt modelId="{528DA9FC-9333-4113-A9EE-436AB2B11681}" type="parTrans" cxnId="{9621ACD9-CBC4-433B-BB80-5E72306399DE}">
      <dgm:prSet/>
      <dgm:spPr/>
      <dgm:t>
        <a:bodyPr/>
        <a:lstStyle/>
        <a:p>
          <a:endParaRPr lang="en-US"/>
        </a:p>
      </dgm:t>
    </dgm:pt>
    <dgm:pt modelId="{DD871021-B1CE-42E0-BB60-22B88986EB96}" type="sibTrans" cxnId="{9621ACD9-CBC4-433B-BB80-5E72306399DE}">
      <dgm:prSet/>
      <dgm:spPr/>
      <dgm:t>
        <a:bodyPr/>
        <a:lstStyle/>
        <a:p>
          <a:endParaRPr lang="en-US"/>
        </a:p>
      </dgm:t>
    </dgm:pt>
    <dgm:pt modelId="{0645EF3F-6620-40C8-8BC0-7A2E1FA15E19}">
      <dgm:prSet phldrT="[Text]"/>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r>
            <a:rPr lang="en-US" dirty="0" smtClean="0"/>
            <a:t>AGING OF THE POPULATION</a:t>
          </a:r>
          <a:endParaRPr lang="en-US" dirty="0"/>
        </a:p>
      </dgm:t>
    </dgm:pt>
    <dgm:pt modelId="{D811B806-E929-42BD-9135-FB7BFAB0FFC6}" type="parTrans" cxnId="{308E78F7-F8E9-4ADE-9FD0-FCEE86C8906E}">
      <dgm:prSet/>
      <dgm:spPr/>
      <dgm:t>
        <a:bodyPr/>
        <a:lstStyle/>
        <a:p>
          <a:endParaRPr lang="en-US"/>
        </a:p>
      </dgm:t>
    </dgm:pt>
    <dgm:pt modelId="{3C2F609F-6EDC-43E1-A6FE-8F9DE65496D2}" type="sibTrans" cxnId="{308E78F7-F8E9-4ADE-9FD0-FCEE86C8906E}">
      <dgm:prSet/>
      <dgm:spPr/>
      <dgm:t>
        <a:bodyPr/>
        <a:lstStyle/>
        <a:p>
          <a:endParaRPr lang="en-US"/>
        </a:p>
      </dgm:t>
    </dgm:pt>
    <dgm:pt modelId="{1531145E-AC21-40BA-A844-F5A0E1D3A503}" type="pres">
      <dgm:prSet presAssocID="{3D77492E-B7A6-4C3A-827D-5BB4E34EC6EB}" presName="cycleMatrixDiagram" presStyleCnt="0">
        <dgm:presLayoutVars>
          <dgm:chMax val="1"/>
          <dgm:dir/>
          <dgm:animLvl val="lvl"/>
          <dgm:resizeHandles val="exact"/>
        </dgm:presLayoutVars>
      </dgm:prSet>
      <dgm:spPr/>
      <dgm:t>
        <a:bodyPr/>
        <a:lstStyle/>
        <a:p>
          <a:endParaRPr lang="en-US"/>
        </a:p>
      </dgm:t>
    </dgm:pt>
    <dgm:pt modelId="{4C6C30AC-8236-46B4-8CDA-90852F8D76E5}" type="pres">
      <dgm:prSet presAssocID="{3D77492E-B7A6-4C3A-827D-5BB4E34EC6EB}" presName="children" presStyleCnt="0"/>
      <dgm:spPr/>
    </dgm:pt>
    <dgm:pt modelId="{DD08735C-9DF1-4287-91AF-3938FAF0CC61}" type="pres">
      <dgm:prSet presAssocID="{3D77492E-B7A6-4C3A-827D-5BB4E34EC6EB}" presName="child1group" presStyleCnt="0"/>
      <dgm:spPr/>
    </dgm:pt>
    <dgm:pt modelId="{36B0D8F1-244F-4A78-952A-5DFCA8E479DC}" type="pres">
      <dgm:prSet presAssocID="{3D77492E-B7A6-4C3A-827D-5BB4E34EC6EB}" presName="child1" presStyleLbl="bgAcc1" presStyleIdx="0" presStyleCnt="4"/>
      <dgm:spPr/>
      <dgm:t>
        <a:bodyPr/>
        <a:lstStyle/>
        <a:p>
          <a:endParaRPr lang="en-US"/>
        </a:p>
      </dgm:t>
    </dgm:pt>
    <dgm:pt modelId="{E454BCED-1D7F-445F-81CF-C23B0746889D}" type="pres">
      <dgm:prSet presAssocID="{3D77492E-B7A6-4C3A-827D-5BB4E34EC6EB}" presName="child1Text" presStyleLbl="bgAcc1" presStyleIdx="0" presStyleCnt="4">
        <dgm:presLayoutVars>
          <dgm:bulletEnabled val="1"/>
        </dgm:presLayoutVars>
      </dgm:prSet>
      <dgm:spPr/>
      <dgm:t>
        <a:bodyPr/>
        <a:lstStyle/>
        <a:p>
          <a:endParaRPr lang="en-US"/>
        </a:p>
      </dgm:t>
    </dgm:pt>
    <dgm:pt modelId="{73E04549-EEE7-42FD-B699-A9ED44039100}" type="pres">
      <dgm:prSet presAssocID="{3D77492E-B7A6-4C3A-827D-5BB4E34EC6EB}" presName="child2group" presStyleCnt="0"/>
      <dgm:spPr/>
    </dgm:pt>
    <dgm:pt modelId="{2EEFFD12-29EA-4CC7-9D09-6CB70E00C03F}" type="pres">
      <dgm:prSet presAssocID="{3D77492E-B7A6-4C3A-827D-5BB4E34EC6EB}" presName="child2" presStyleLbl="bgAcc1" presStyleIdx="1" presStyleCnt="4"/>
      <dgm:spPr/>
      <dgm:t>
        <a:bodyPr/>
        <a:lstStyle/>
        <a:p>
          <a:endParaRPr lang="en-US"/>
        </a:p>
      </dgm:t>
    </dgm:pt>
    <dgm:pt modelId="{D7F1418C-34B1-4C08-91F5-7AB0B65992B3}" type="pres">
      <dgm:prSet presAssocID="{3D77492E-B7A6-4C3A-827D-5BB4E34EC6EB}" presName="child2Text" presStyleLbl="bgAcc1" presStyleIdx="1" presStyleCnt="4">
        <dgm:presLayoutVars>
          <dgm:bulletEnabled val="1"/>
        </dgm:presLayoutVars>
      </dgm:prSet>
      <dgm:spPr/>
      <dgm:t>
        <a:bodyPr/>
        <a:lstStyle/>
        <a:p>
          <a:endParaRPr lang="en-US"/>
        </a:p>
      </dgm:t>
    </dgm:pt>
    <dgm:pt modelId="{F925B8A5-AB36-4504-B5BB-B3EC2F61C6B9}" type="pres">
      <dgm:prSet presAssocID="{3D77492E-B7A6-4C3A-827D-5BB4E34EC6EB}" presName="child3group" presStyleCnt="0"/>
      <dgm:spPr/>
    </dgm:pt>
    <dgm:pt modelId="{1CD7115D-0B78-482F-BF3B-D46596B779C7}" type="pres">
      <dgm:prSet presAssocID="{3D77492E-B7A6-4C3A-827D-5BB4E34EC6EB}" presName="child3" presStyleLbl="bgAcc1" presStyleIdx="2" presStyleCnt="4"/>
      <dgm:spPr/>
      <dgm:t>
        <a:bodyPr/>
        <a:lstStyle/>
        <a:p>
          <a:endParaRPr lang="en-US"/>
        </a:p>
      </dgm:t>
    </dgm:pt>
    <dgm:pt modelId="{84B4DE8F-4774-4D64-ACC0-79CFEB5D6C0F}" type="pres">
      <dgm:prSet presAssocID="{3D77492E-B7A6-4C3A-827D-5BB4E34EC6EB}" presName="child3Text" presStyleLbl="bgAcc1" presStyleIdx="2" presStyleCnt="4">
        <dgm:presLayoutVars>
          <dgm:bulletEnabled val="1"/>
        </dgm:presLayoutVars>
      </dgm:prSet>
      <dgm:spPr/>
      <dgm:t>
        <a:bodyPr/>
        <a:lstStyle/>
        <a:p>
          <a:endParaRPr lang="en-US"/>
        </a:p>
      </dgm:t>
    </dgm:pt>
    <dgm:pt modelId="{202BBBB1-5132-4686-8B94-E36D54B699CC}" type="pres">
      <dgm:prSet presAssocID="{3D77492E-B7A6-4C3A-827D-5BB4E34EC6EB}" presName="child4group" presStyleCnt="0"/>
      <dgm:spPr/>
    </dgm:pt>
    <dgm:pt modelId="{E61B212B-291A-4037-BB23-A7B4FC3895A8}" type="pres">
      <dgm:prSet presAssocID="{3D77492E-B7A6-4C3A-827D-5BB4E34EC6EB}" presName="child4" presStyleLbl="bgAcc1" presStyleIdx="3" presStyleCnt="4"/>
      <dgm:spPr/>
      <dgm:t>
        <a:bodyPr/>
        <a:lstStyle/>
        <a:p>
          <a:endParaRPr lang="en-US"/>
        </a:p>
      </dgm:t>
    </dgm:pt>
    <dgm:pt modelId="{DB781331-62A1-406B-9B6A-FBA36C768403}" type="pres">
      <dgm:prSet presAssocID="{3D77492E-B7A6-4C3A-827D-5BB4E34EC6EB}" presName="child4Text" presStyleLbl="bgAcc1" presStyleIdx="3" presStyleCnt="4">
        <dgm:presLayoutVars>
          <dgm:bulletEnabled val="1"/>
        </dgm:presLayoutVars>
      </dgm:prSet>
      <dgm:spPr/>
      <dgm:t>
        <a:bodyPr/>
        <a:lstStyle/>
        <a:p>
          <a:endParaRPr lang="en-US"/>
        </a:p>
      </dgm:t>
    </dgm:pt>
    <dgm:pt modelId="{A881BD59-379D-4BBE-8390-F8825BB39F8A}" type="pres">
      <dgm:prSet presAssocID="{3D77492E-B7A6-4C3A-827D-5BB4E34EC6EB}" presName="childPlaceholder" presStyleCnt="0"/>
      <dgm:spPr/>
    </dgm:pt>
    <dgm:pt modelId="{7A68F3C6-7B80-4CF5-926F-DBD9E1AA824D}" type="pres">
      <dgm:prSet presAssocID="{3D77492E-B7A6-4C3A-827D-5BB4E34EC6EB}" presName="circle" presStyleCnt="0"/>
      <dgm:spPr/>
    </dgm:pt>
    <dgm:pt modelId="{7FF3A929-3B7D-4D7F-BC66-F40CB198C098}" type="pres">
      <dgm:prSet presAssocID="{3D77492E-B7A6-4C3A-827D-5BB4E34EC6EB}" presName="quadrant1" presStyleLbl="node1" presStyleIdx="0" presStyleCnt="4">
        <dgm:presLayoutVars>
          <dgm:chMax val="1"/>
          <dgm:bulletEnabled val="1"/>
        </dgm:presLayoutVars>
      </dgm:prSet>
      <dgm:spPr/>
      <dgm:t>
        <a:bodyPr/>
        <a:lstStyle/>
        <a:p>
          <a:endParaRPr lang="en-US"/>
        </a:p>
      </dgm:t>
    </dgm:pt>
    <dgm:pt modelId="{93590ECE-8F51-411E-9105-4B21AE097690}" type="pres">
      <dgm:prSet presAssocID="{3D77492E-B7A6-4C3A-827D-5BB4E34EC6EB}" presName="quadrant2" presStyleLbl="node1" presStyleIdx="1" presStyleCnt="4">
        <dgm:presLayoutVars>
          <dgm:chMax val="1"/>
          <dgm:bulletEnabled val="1"/>
        </dgm:presLayoutVars>
      </dgm:prSet>
      <dgm:spPr/>
      <dgm:t>
        <a:bodyPr/>
        <a:lstStyle/>
        <a:p>
          <a:endParaRPr lang="en-US"/>
        </a:p>
      </dgm:t>
    </dgm:pt>
    <dgm:pt modelId="{042E7FDA-A062-47AF-A989-F443C27590A4}" type="pres">
      <dgm:prSet presAssocID="{3D77492E-B7A6-4C3A-827D-5BB4E34EC6EB}" presName="quadrant3" presStyleLbl="node1" presStyleIdx="2" presStyleCnt="4">
        <dgm:presLayoutVars>
          <dgm:chMax val="1"/>
          <dgm:bulletEnabled val="1"/>
        </dgm:presLayoutVars>
      </dgm:prSet>
      <dgm:spPr/>
      <dgm:t>
        <a:bodyPr/>
        <a:lstStyle/>
        <a:p>
          <a:endParaRPr lang="en-US"/>
        </a:p>
      </dgm:t>
    </dgm:pt>
    <dgm:pt modelId="{1BA4CE5B-5042-41A8-8DD8-56E99CBB3DC3}" type="pres">
      <dgm:prSet presAssocID="{3D77492E-B7A6-4C3A-827D-5BB4E34EC6EB}" presName="quadrant4" presStyleLbl="node1" presStyleIdx="3" presStyleCnt="4">
        <dgm:presLayoutVars>
          <dgm:chMax val="1"/>
          <dgm:bulletEnabled val="1"/>
        </dgm:presLayoutVars>
      </dgm:prSet>
      <dgm:spPr/>
      <dgm:t>
        <a:bodyPr/>
        <a:lstStyle/>
        <a:p>
          <a:endParaRPr lang="en-US"/>
        </a:p>
      </dgm:t>
    </dgm:pt>
    <dgm:pt modelId="{6BED6EC9-6775-4E0E-BB00-E8A10E3FC7D0}" type="pres">
      <dgm:prSet presAssocID="{3D77492E-B7A6-4C3A-827D-5BB4E34EC6EB}" presName="quadrantPlaceholder" presStyleCnt="0"/>
      <dgm:spPr/>
    </dgm:pt>
    <dgm:pt modelId="{1DE9CB7D-360B-4884-AF2E-E6131CBDC62F}" type="pres">
      <dgm:prSet presAssocID="{3D77492E-B7A6-4C3A-827D-5BB4E34EC6EB}" presName="center1" presStyleLbl="fgShp" presStyleIdx="0" presStyleCnt="2"/>
      <dgm:spPr/>
    </dgm:pt>
    <dgm:pt modelId="{0C598DE0-02A1-4587-A4F8-6F22D1024B3A}" type="pres">
      <dgm:prSet presAssocID="{3D77492E-B7A6-4C3A-827D-5BB4E34EC6EB}" presName="center2" presStyleLbl="fgShp" presStyleIdx="1" presStyleCnt="2"/>
      <dgm:spPr/>
    </dgm:pt>
  </dgm:ptLst>
  <dgm:cxnLst>
    <dgm:cxn modelId="{1898399B-0133-465A-B4D8-FE7E733CC2E0}" type="presOf" srcId="{04A56F1D-B742-42C1-B925-F2F02FA53617}" destId="{2EEFFD12-29EA-4CC7-9D09-6CB70E00C03F}" srcOrd="0" destOrd="2" presId="urn:microsoft.com/office/officeart/2005/8/layout/cycle4"/>
    <dgm:cxn modelId="{7DD8BFAE-0C2B-47A3-821F-072A12E454FD}" type="presOf" srcId="{7FAB6303-D414-481F-8312-FA66B24E07DE}" destId="{D7F1418C-34B1-4C08-91F5-7AB0B65992B3}" srcOrd="1" destOrd="3" presId="urn:microsoft.com/office/officeart/2005/8/layout/cycle4"/>
    <dgm:cxn modelId="{23068C5E-EF95-420C-B179-135173E50D15}" type="presOf" srcId="{0645EF3F-6620-40C8-8BC0-7A2E1FA15E19}" destId="{84B4DE8F-4774-4D64-ACC0-79CFEB5D6C0F}" srcOrd="1" destOrd="2" presId="urn:microsoft.com/office/officeart/2005/8/layout/cycle4"/>
    <dgm:cxn modelId="{4D1F99B5-E840-44EF-982A-F4CC550F114F}" type="presOf" srcId="{E36575BF-ED0C-470E-A9A6-C8C37444FA10}" destId="{E61B212B-291A-4037-BB23-A7B4FC3895A8}" srcOrd="0" destOrd="0" presId="urn:microsoft.com/office/officeart/2005/8/layout/cycle4"/>
    <dgm:cxn modelId="{118D42E9-5ADF-48FE-AC2D-AE6E75CAECAA}" type="presOf" srcId="{2AD0054A-D20C-41F1-84DA-E8772786C656}" destId="{1CD7115D-0B78-482F-BF3B-D46596B779C7}" srcOrd="0" destOrd="0" presId="urn:microsoft.com/office/officeart/2005/8/layout/cycle4"/>
    <dgm:cxn modelId="{E4975AE4-DC26-4BDB-9FC2-1A188B83708F}" type="presOf" srcId="{0645EF3F-6620-40C8-8BC0-7A2E1FA15E19}" destId="{1CD7115D-0B78-482F-BF3B-D46596B779C7}" srcOrd="0" destOrd="2" presId="urn:microsoft.com/office/officeart/2005/8/layout/cycle4"/>
    <dgm:cxn modelId="{179B981D-46B3-4315-A8BA-DC4E3EAB6F40}" srcId="{9DE759D2-7251-4E25-BBF4-E7652C6F1FA7}" destId="{7FAB6303-D414-481F-8312-FA66B24E07DE}" srcOrd="3" destOrd="0" parTransId="{737DA323-9FE8-4205-B6BC-0D03D060321C}" sibTransId="{3B7AE4B1-AC44-4191-BB98-0EBAA4AD264E}"/>
    <dgm:cxn modelId="{EBA384AF-78D2-447B-A0EB-286CCD95B122}" type="presOf" srcId="{BEE0BA43-26DE-4A3B-BCA4-140E7FDB8119}" destId="{36B0D8F1-244F-4A78-952A-5DFCA8E479DC}" srcOrd="0" destOrd="0" presId="urn:microsoft.com/office/officeart/2005/8/layout/cycle4"/>
    <dgm:cxn modelId="{484D933A-8DF5-4FAD-A357-41E8B3A2C7EC}" type="presOf" srcId="{43A82DCC-75F5-40E9-A715-225A78CD0916}" destId="{7FF3A929-3B7D-4D7F-BC66-F40CB198C098}" srcOrd="0" destOrd="0" presId="urn:microsoft.com/office/officeart/2005/8/layout/cycle4"/>
    <dgm:cxn modelId="{EF234463-0349-4CBE-97D3-F58282723765}" srcId="{9DE759D2-7251-4E25-BBF4-E7652C6F1FA7}" destId="{7671E9F4-C9DF-4FA1-AB60-99F6A95D6072}" srcOrd="1" destOrd="0" parTransId="{ABFB23ED-8493-4452-8C5F-59BC188E2761}" sibTransId="{203874F1-1ED1-4DC2-AC35-D74666C77D93}"/>
    <dgm:cxn modelId="{2B359403-770E-4F29-B528-3331ED8319E8}" srcId="{478B36B9-C7E3-490E-BF24-8198B41F9060}" destId="{FB051516-DA35-4C92-BA66-CC59D59FDE62}" srcOrd="2" destOrd="0" parTransId="{F791D7AA-0D17-4EAB-9469-BE34C372B788}" sibTransId="{486BFF02-6889-42CE-AC87-1F44ED0139BF}"/>
    <dgm:cxn modelId="{AE1504A7-257A-4752-9ECA-E13A64FD6B7A}" srcId="{478B36B9-C7E3-490E-BF24-8198B41F9060}" destId="{E36575BF-ED0C-470E-A9A6-C8C37444FA10}" srcOrd="0" destOrd="0" parTransId="{C0EC196B-8775-43C4-83D9-EADD8F29A7AE}" sibTransId="{9C5EBE35-3F1D-4EEA-BAD1-5475ACCBC8B3}"/>
    <dgm:cxn modelId="{A14F2949-24C1-448B-8C53-1D9EF3D27D0A}" srcId="{43A82DCC-75F5-40E9-A715-225A78CD0916}" destId="{0A702AFA-94B3-4C46-90DB-43273C2C2501}" srcOrd="2" destOrd="0" parTransId="{53B64A92-5797-4371-BCFA-6FED7988CB55}" sibTransId="{CB4EEF53-032A-4723-B1B1-549EC7F001DC}"/>
    <dgm:cxn modelId="{C27092DB-A468-439B-AC40-187E21FB5AA0}" type="presOf" srcId="{04A56F1D-B742-42C1-B925-F2F02FA53617}" destId="{D7F1418C-34B1-4C08-91F5-7AB0B65992B3}" srcOrd="1" destOrd="2" presId="urn:microsoft.com/office/officeart/2005/8/layout/cycle4"/>
    <dgm:cxn modelId="{5E08147E-1D34-48EB-A571-18E94BA72F69}" srcId="{3D77492E-B7A6-4C3A-827D-5BB4E34EC6EB}" destId="{43A82DCC-75F5-40E9-A715-225A78CD0916}" srcOrd="0" destOrd="0" parTransId="{3A5A2B68-7712-406D-BD1E-6CF60211DF31}" sibTransId="{6F5C32BF-7491-4DC4-B709-84326F68291F}"/>
    <dgm:cxn modelId="{9621ACD9-CBC4-433B-BB80-5E72306399DE}" srcId="{8F7E6D54-02C1-4334-A19F-4224613B6859}" destId="{8A61A896-5C61-4F63-BE62-CC5AACB9F009}" srcOrd="1" destOrd="0" parTransId="{528DA9FC-9333-4113-A9EE-436AB2B11681}" sibTransId="{DD871021-B1CE-42E0-BB60-22B88986EB96}"/>
    <dgm:cxn modelId="{8118B8B3-9394-4FB5-B051-2F0F4F25AC28}" type="presOf" srcId="{0A702AFA-94B3-4C46-90DB-43273C2C2501}" destId="{E454BCED-1D7F-445F-81CF-C23B0746889D}" srcOrd="1" destOrd="2" presId="urn:microsoft.com/office/officeart/2005/8/layout/cycle4"/>
    <dgm:cxn modelId="{B7029F1E-6099-4FA1-A56E-DA648C8DC055}" type="presOf" srcId="{7671E9F4-C9DF-4FA1-AB60-99F6A95D6072}" destId="{2EEFFD12-29EA-4CC7-9D09-6CB70E00C03F}" srcOrd="0" destOrd="1" presId="urn:microsoft.com/office/officeart/2005/8/layout/cycle4"/>
    <dgm:cxn modelId="{9270F701-ED21-4128-AD38-E28D01748EBD}" type="presOf" srcId="{0A702AFA-94B3-4C46-90DB-43273C2C2501}" destId="{36B0D8F1-244F-4A78-952A-5DFCA8E479DC}" srcOrd="0" destOrd="2" presId="urn:microsoft.com/office/officeart/2005/8/layout/cycle4"/>
    <dgm:cxn modelId="{564E2F43-F72F-4BD2-9A99-56D3D1964A66}" type="presOf" srcId="{8F7E6D54-02C1-4334-A19F-4224613B6859}" destId="{042E7FDA-A062-47AF-A989-F443C27590A4}" srcOrd="0" destOrd="0" presId="urn:microsoft.com/office/officeart/2005/8/layout/cycle4"/>
    <dgm:cxn modelId="{308E78F7-F8E9-4ADE-9FD0-FCEE86C8906E}" srcId="{8F7E6D54-02C1-4334-A19F-4224613B6859}" destId="{0645EF3F-6620-40C8-8BC0-7A2E1FA15E19}" srcOrd="2" destOrd="0" parTransId="{D811B806-E929-42BD-9135-FB7BFAB0FFC6}" sibTransId="{3C2F609F-6EDC-43E1-A6FE-8F9DE65496D2}"/>
    <dgm:cxn modelId="{19557024-132F-4061-8618-B54876130157}" srcId="{8F7E6D54-02C1-4334-A19F-4224613B6859}" destId="{2AD0054A-D20C-41F1-84DA-E8772786C656}" srcOrd="0" destOrd="0" parTransId="{7766714B-5D3C-4166-8026-E0143F5D3FBD}" sibTransId="{494EF242-1579-4376-8284-07196F536160}"/>
    <dgm:cxn modelId="{83AFB5BD-F172-475A-A856-6F93878D0574}" srcId="{478B36B9-C7E3-490E-BF24-8198B41F9060}" destId="{FE29FB4B-B9A5-4BDC-8F7D-3132D1158AE5}" srcOrd="1" destOrd="0" parTransId="{83AC2977-DD72-4D44-95ED-EB0C587DB014}" sibTransId="{9CBC7BA1-50A0-423E-969B-362EFBE458DC}"/>
    <dgm:cxn modelId="{F51AFEE8-FD94-49C0-9E74-934545591376}" srcId="{3D77492E-B7A6-4C3A-827D-5BB4E34EC6EB}" destId="{9DE759D2-7251-4E25-BBF4-E7652C6F1FA7}" srcOrd="1" destOrd="0" parTransId="{A71E578F-F78E-4591-BA5A-D80DD412B378}" sibTransId="{E1479DA7-FFC2-4290-AA97-C7882B633D04}"/>
    <dgm:cxn modelId="{C47AA866-7CDA-43A7-B621-510B56C76D89}" type="presOf" srcId="{FB051516-DA35-4C92-BA66-CC59D59FDE62}" destId="{DB781331-62A1-406B-9B6A-FBA36C768403}" srcOrd="1" destOrd="2" presId="urn:microsoft.com/office/officeart/2005/8/layout/cycle4"/>
    <dgm:cxn modelId="{0B6493F4-D18F-4892-99C7-EA02DC90DE2A}" type="presOf" srcId="{D7CAF51C-3178-4ADD-BE0D-67133F289840}" destId="{E454BCED-1D7F-445F-81CF-C23B0746889D}" srcOrd="1" destOrd="1" presId="urn:microsoft.com/office/officeart/2005/8/layout/cycle4"/>
    <dgm:cxn modelId="{7EADA3F3-8CDF-4C9D-BD2F-1F81887A92E4}" type="presOf" srcId="{2AD0054A-D20C-41F1-84DA-E8772786C656}" destId="{84B4DE8F-4774-4D64-ACC0-79CFEB5D6C0F}" srcOrd="1" destOrd="0" presId="urn:microsoft.com/office/officeart/2005/8/layout/cycle4"/>
    <dgm:cxn modelId="{F8F26AFA-9983-4C3F-A92D-3FD1DB798F4D}" type="presOf" srcId="{D7CAF51C-3178-4ADD-BE0D-67133F289840}" destId="{36B0D8F1-244F-4A78-952A-5DFCA8E479DC}" srcOrd="0" destOrd="1" presId="urn:microsoft.com/office/officeart/2005/8/layout/cycle4"/>
    <dgm:cxn modelId="{86A5DA49-24A5-4A42-9B62-E065E2BDFF66}" type="presOf" srcId="{4D78D115-BE94-450F-B178-8780CEC8088C}" destId="{D7F1418C-34B1-4C08-91F5-7AB0B65992B3}" srcOrd="1" destOrd="0" presId="urn:microsoft.com/office/officeart/2005/8/layout/cycle4"/>
    <dgm:cxn modelId="{EE6A1797-52D5-4FFC-AB90-6847221ABB3D}" type="presOf" srcId="{7FAB6303-D414-481F-8312-FA66B24E07DE}" destId="{2EEFFD12-29EA-4CC7-9D09-6CB70E00C03F}" srcOrd="0" destOrd="3" presId="urn:microsoft.com/office/officeart/2005/8/layout/cycle4"/>
    <dgm:cxn modelId="{0307DBC7-0016-4D04-8F2F-A45EAA13A5A7}" type="presOf" srcId="{E36575BF-ED0C-470E-A9A6-C8C37444FA10}" destId="{DB781331-62A1-406B-9B6A-FBA36C768403}" srcOrd="1" destOrd="0" presId="urn:microsoft.com/office/officeart/2005/8/layout/cycle4"/>
    <dgm:cxn modelId="{6B44E316-A81C-45F1-87BE-95A4CFFD2C17}" srcId="{9DE759D2-7251-4E25-BBF4-E7652C6F1FA7}" destId="{04A56F1D-B742-42C1-B925-F2F02FA53617}" srcOrd="2" destOrd="0" parTransId="{4AA7E212-9A05-4A84-8B3D-1E1CA72F0B07}" sibTransId="{EF1C0F9F-DC8E-4DCA-A933-018E45AD6AE1}"/>
    <dgm:cxn modelId="{2306B773-6F05-4EBD-B3E0-B2C613247387}" srcId="{43A82DCC-75F5-40E9-A715-225A78CD0916}" destId="{D7CAF51C-3178-4ADD-BE0D-67133F289840}" srcOrd="1" destOrd="0" parTransId="{DDB37CD8-15A4-49C6-AA0F-46009F6ACEDB}" sibTransId="{61A89457-A607-45D7-BAE9-E48F9A1CEE48}"/>
    <dgm:cxn modelId="{2207262E-EE43-4087-8F8D-47F8BDCD5983}" type="presOf" srcId="{3D77492E-B7A6-4C3A-827D-5BB4E34EC6EB}" destId="{1531145E-AC21-40BA-A844-F5A0E1D3A503}" srcOrd="0" destOrd="0" presId="urn:microsoft.com/office/officeart/2005/8/layout/cycle4"/>
    <dgm:cxn modelId="{2D2B1733-A578-4C7F-BF7E-46E49EAFDD5E}" srcId="{3D77492E-B7A6-4C3A-827D-5BB4E34EC6EB}" destId="{478B36B9-C7E3-490E-BF24-8198B41F9060}" srcOrd="3" destOrd="0" parTransId="{CBBFE749-2914-4E00-8CF7-BE711B53C1AD}" sibTransId="{14A8A46A-9D1F-4E97-A987-B872F3DF0256}"/>
    <dgm:cxn modelId="{142CE6E2-F795-406D-B9A5-4F39121B8E7D}" type="presOf" srcId="{8A61A896-5C61-4F63-BE62-CC5AACB9F009}" destId="{84B4DE8F-4774-4D64-ACC0-79CFEB5D6C0F}" srcOrd="1" destOrd="1" presId="urn:microsoft.com/office/officeart/2005/8/layout/cycle4"/>
    <dgm:cxn modelId="{583EB486-C0F6-4E6B-9D42-DD17A32483E2}" type="presOf" srcId="{7671E9F4-C9DF-4FA1-AB60-99F6A95D6072}" destId="{D7F1418C-34B1-4C08-91F5-7AB0B65992B3}" srcOrd="1" destOrd="1" presId="urn:microsoft.com/office/officeart/2005/8/layout/cycle4"/>
    <dgm:cxn modelId="{0AF88A07-5A77-4AA0-B3EA-DD57E94C3A62}" srcId="{43A82DCC-75F5-40E9-A715-225A78CD0916}" destId="{BEE0BA43-26DE-4A3B-BCA4-140E7FDB8119}" srcOrd="0" destOrd="0" parTransId="{2B46D4C1-D63F-4A48-B1FF-38868E39C6F8}" sibTransId="{27902326-4603-4294-BF76-BD1CE31085B5}"/>
    <dgm:cxn modelId="{06A8B1CD-C5A4-49DF-B55E-7E12D3C3CAF6}" type="presOf" srcId="{478B36B9-C7E3-490E-BF24-8198B41F9060}" destId="{1BA4CE5B-5042-41A8-8DD8-56E99CBB3DC3}" srcOrd="0" destOrd="0" presId="urn:microsoft.com/office/officeart/2005/8/layout/cycle4"/>
    <dgm:cxn modelId="{6A918CB8-A069-4466-8928-79026A5A9BBC}" type="presOf" srcId="{BEE0BA43-26DE-4A3B-BCA4-140E7FDB8119}" destId="{E454BCED-1D7F-445F-81CF-C23B0746889D}" srcOrd="1" destOrd="0" presId="urn:microsoft.com/office/officeart/2005/8/layout/cycle4"/>
    <dgm:cxn modelId="{40E84A61-768C-4DB2-BB35-5DA8E4AE8D62}" srcId="{3D77492E-B7A6-4C3A-827D-5BB4E34EC6EB}" destId="{8F7E6D54-02C1-4334-A19F-4224613B6859}" srcOrd="2" destOrd="0" parTransId="{B7573D2A-9474-4119-9208-DF485CA68C36}" sibTransId="{A5F1E708-F9D6-4DC6-8C34-E306B82032AA}"/>
    <dgm:cxn modelId="{7D094026-B059-476A-869E-EECF7085317C}" srcId="{9DE759D2-7251-4E25-BBF4-E7652C6F1FA7}" destId="{4D78D115-BE94-450F-B178-8780CEC8088C}" srcOrd="0" destOrd="0" parTransId="{6464155C-09F8-405E-AF23-089A42C8A4F6}" sibTransId="{36E6879B-89BB-474F-B8E5-00B015B9294C}"/>
    <dgm:cxn modelId="{222BCFD0-49DE-4EB3-BDCF-BAFBEEDB61FE}" type="presOf" srcId="{4D78D115-BE94-450F-B178-8780CEC8088C}" destId="{2EEFFD12-29EA-4CC7-9D09-6CB70E00C03F}" srcOrd="0" destOrd="0" presId="urn:microsoft.com/office/officeart/2005/8/layout/cycle4"/>
    <dgm:cxn modelId="{06C7EDCD-82DD-4334-B6C6-03D70AF9FAB2}" type="presOf" srcId="{FE29FB4B-B9A5-4BDC-8F7D-3132D1158AE5}" destId="{DB781331-62A1-406B-9B6A-FBA36C768403}" srcOrd="1" destOrd="1" presId="urn:microsoft.com/office/officeart/2005/8/layout/cycle4"/>
    <dgm:cxn modelId="{CA010320-6227-4723-86B6-E69F550E1666}" type="presOf" srcId="{8A61A896-5C61-4F63-BE62-CC5AACB9F009}" destId="{1CD7115D-0B78-482F-BF3B-D46596B779C7}" srcOrd="0" destOrd="1" presId="urn:microsoft.com/office/officeart/2005/8/layout/cycle4"/>
    <dgm:cxn modelId="{C2005CFC-61AE-4DF8-B9DD-9A8902846F8A}" type="presOf" srcId="{9DE759D2-7251-4E25-BBF4-E7652C6F1FA7}" destId="{93590ECE-8F51-411E-9105-4B21AE097690}" srcOrd="0" destOrd="0" presId="urn:microsoft.com/office/officeart/2005/8/layout/cycle4"/>
    <dgm:cxn modelId="{04D7077A-84FB-4D08-87D4-34D6876095DD}" type="presOf" srcId="{FB051516-DA35-4C92-BA66-CC59D59FDE62}" destId="{E61B212B-291A-4037-BB23-A7B4FC3895A8}" srcOrd="0" destOrd="2" presId="urn:microsoft.com/office/officeart/2005/8/layout/cycle4"/>
    <dgm:cxn modelId="{FF28FCDC-5D3D-4A82-AAA9-42C83933B23A}" type="presOf" srcId="{FE29FB4B-B9A5-4BDC-8F7D-3132D1158AE5}" destId="{E61B212B-291A-4037-BB23-A7B4FC3895A8}" srcOrd="0" destOrd="1" presId="urn:microsoft.com/office/officeart/2005/8/layout/cycle4"/>
    <dgm:cxn modelId="{DF4DBB04-8CB9-4E1C-B111-FEEA48E926B8}" type="presParOf" srcId="{1531145E-AC21-40BA-A844-F5A0E1D3A503}" destId="{4C6C30AC-8236-46B4-8CDA-90852F8D76E5}" srcOrd="0" destOrd="0" presId="urn:microsoft.com/office/officeart/2005/8/layout/cycle4"/>
    <dgm:cxn modelId="{FDC69A86-C222-4CD0-B095-F5A07DEE554C}" type="presParOf" srcId="{4C6C30AC-8236-46B4-8CDA-90852F8D76E5}" destId="{DD08735C-9DF1-4287-91AF-3938FAF0CC61}" srcOrd="0" destOrd="0" presId="urn:microsoft.com/office/officeart/2005/8/layout/cycle4"/>
    <dgm:cxn modelId="{9F002D71-4B8E-4595-AD67-685B81A32914}" type="presParOf" srcId="{DD08735C-9DF1-4287-91AF-3938FAF0CC61}" destId="{36B0D8F1-244F-4A78-952A-5DFCA8E479DC}" srcOrd="0" destOrd="0" presId="urn:microsoft.com/office/officeart/2005/8/layout/cycle4"/>
    <dgm:cxn modelId="{DF5A4E95-4B45-4F0E-B854-12320E50AC65}" type="presParOf" srcId="{DD08735C-9DF1-4287-91AF-3938FAF0CC61}" destId="{E454BCED-1D7F-445F-81CF-C23B0746889D}" srcOrd="1" destOrd="0" presId="urn:microsoft.com/office/officeart/2005/8/layout/cycle4"/>
    <dgm:cxn modelId="{1869B842-B19A-4F7B-88E0-CA8937C521AF}" type="presParOf" srcId="{4C6C30AC-8236-46B4-8CDA-90852F8D76E5}" destId="{73E04549-EEE7-42FD-B699-A9ED44039100}" srcOrd="1" destOrd="0" presId="urn:microsoft.com/office/officeart/2005/8/layout/cycle4"/>
    <dgm:cxn modelId="{928CD66A-17FE-4EA2-899A-AE48A79F0E84}" type="presParOf" srcId="{73E04549-EEE7-42FD-B699-A9ED44039100}" destId="{2EEFFD12-29EA-4CC7-9D09-6CB70E00C03F}" srcOrd="0" destOrd="0" presId="urn:microsoft.com/office/officeart/2005/8/layout/cycle4"/>
    <dgm:cxn modelId="{E266F47B-6323-43E4-BBAE-062F792A19D7}" type="presParOf" srcId="{73E04549-EEE7-42FD-B699-A9ED44039100}" destId="{D7F1418C-34B1-4C08-91F5-7AB0B65992B3}" srcOrd="1" destOrd="0" presId="urn:microsoft.com/office/officeart/2005/8/layout/cycle4"/>
    <dgm:cxn modelId="{5E8B6616-63E4-4000-AB1E-7EBC4A9757F6}" type="presParOf" srcId="{4C6C30AC-8236-46B4-8CDA-90852F8D76E5}" destId="{F925B8A5-AB36-4504-B5BB-B3EC2F61C6B9}" srcOrd="2" destOrd="0" presId="urn:microsoft.com/office/officeart/2005/8/layout/cycle4"/>
    <dgm:cxn modelId="{A2617EE9-3F09-4833-81C9-075EF5775EAF}" type="presParOf" srcId="{F925B8A5-AB36-4504-B5BB-B3EC2F61C6B9}" destId="{1CD7115D-0B78-482F-BF3B-D46596B779C7}" srcOrd="0" destOrd="0" presId="urn:microsoft.com/office/officeart/2005/8/layout/cycle4"/>
    <dgm:cxn modelId="{2EBB4C50-FEE7-428D-B19D-707D2845B26B}" type="presParOf" srcId="{F925B8A5-AB36-4504-B5BB-B3EC2F61C6B9}" destId="{84B4DE8F-4774-4D64-ACC0-79CFEB5D6C0F}" srcOrd="1" destOrd="0" presId="urn:microsoft.com/office/officeart/2005/8/layout/cycle4"/>
    <dgm:cxn modelId="{CB15A287-7FF5-419D-B3BA-C03E82EE85C2}" type="presParOf" srcId="{4C6C30AC-8236-46B4-8CDA-90852F8D76E5}" destId="{202BBBB1-5132-4686-8B94-E36D54B699CC}" srcOrd="3" destOrd="0" presId="urn:microsoft.com/office/officeart/2005/8/layout/cycle4"/>
    <dgm:cxn modelId="{B91048A1-DBA7-44D2-B419-09ACABA8B783}" type="presParOf" srcId="{202BBBB1-5132-4686-8B94-E36D54B699CC}" destId="{E61B212B-291A-4037-BB23-A7B4FC3895A8}" srcOrd="0" destOrd="0" presId="urn:microsoft.com/office/officeart/2005/8/layout/cycle4"/>
    <dgm:cxn modelId="{BE71F4A3-863E-4A0B-B109-9FD57A747296}" type="presParOf" srcId="{202BBBB1-5132-4686-8B94-E36D54B699CC}" destId="{DB781331-62A1-406B-9B6A-FBA36C768403}" srcOrd="1" destOrd="0" presId="urn:microsoft.com/office/officeart/2005/8/layout/cycle4"/>
    <dgm:cxn modelId="{944F541C-6753-4ACE-A282-5BF63BC5B604}" type="presParOf" srcId="{4C6C30AC-8236-46B4-8CDA-90852F8D76E5}" destId="{A881BD59-379D-4BBE-8390-F8825BB39F8A}" srcOrd="4" destOrd="0" presId="urn:microsoft.com/office/officeart/2005/8/layout/cycle4"/>
    <dgm:cxn modelId="{57B06947-CE8B-4342-8BAB-ECD2645547D7}" type="presParOf" srcId="{1531145E-AC21-40BA-A844-F5A0E1D3A503}" destId="{7A68F3C6-7B80-4CF5-926F-DBD9E1AA824D}" srcOrd="1" destOrd="0" presId="urn:microsoft.com/office/officeart/2005/8/layout/cycle4"/>
    <dgm:cxn modelId="{7994CA5B-83F4-431E-89F2-3D29303C7310}" type="presParOf" srcId="{7A68F3C6-7B80-4CF5-926F-DBD9E1AA824D}" destId="{7FF3A929-3B7D-4D7F-BC66-F40CB198C098}" srcOrd="0" destOrd="0" presId="urn:microsoft.com/office/officeart/2005/8/layout/cycle4"/>
    <dgm:cxn modelId="{6CC1AA32-0CB6-44F3-87F4-61CF6E615931}" type="presParOf" srcId="{7A68F3C6-7B80-4CF5-926F-DBD9E1AA824D}" destId="{93590ECE-8F51-411E-9105-4B21AE097690}" srcOrd="1" destOrd="0" presId="urn:microsoft.com/office/officeart/2005/8/layout/cycle4"/>
    <dgm:cxn modelId="{B886BAE6-1F83-4EBF-AE2D-7CF2FA343E14}" type="presParOf" srcId="{7A68F3C6-7B80-4CF5-926F-DBD9E1AA824D}" destId="{042E7FDA-A062-47AF-A989-F443C27590A4}" srcOrd="2" destOrd="0" presId="urn:microsoft.com/office/officeart/2005/8/layout/cycle4"/>
    <dgm:cxn modelId="{68391E90-6F2F-40DA-A09E-C298C262AD2A}" type="presParOf" srcId="{7A68F3C6-7B80-4CF5-926F-DBD9E1AA824D}" destId="{1BA4CE5B-5042-41A8-8DD8-56E99CBB3DC3}" srcOrd="3" destOrd="0" presId="urn:microsoft.com/office/officeart/2005/8/layout/cycle4"/>
    <dgm:cxn modelId="{AD22911F-F24F-4BDC-B918-69438765ED53}" type="presParOf" srcId="{7A68F3C6-7B80-4CF5-926F-DBD9E1AA824D}" destId="{6BED6EC9-6775-4E0E-BB00-E8A10E3FC7D0}" srcOrd="4" destOrd="0" presId="urn:microsoft.com/office/officeart/2005/8/layout/cycle4"/>
    <dgm:cxn modelId="{13E0B2F2-16B4-4570-BEFB-CBDEDF9C3631}" type="presParOf" srcId="{1531145E-AC21-40BA-A844-F5A0E1D3A503}" destId="{1DE9CB7D-360B-4884-AF2E-E6131CBDC62F}" srcOrd="2" destOrd="0" presId="urn:microsoft.com/office/officeart/2005/8/layout/cycle4"/>
    <dgm:cxn modelId="{560A5166-CE55-41A8-B9D1-313E0FA955CA}" type="presParOf" srcId="{1531145E-AC21-40BA-A844-F5A0E1D3A503}" destId="{0C598DE0-02A1-4587-A4F8-6F22D1024B3A}" srcOrd="3" destOrd="0" presId="urn:microsoft.com/office/officeart/2005/8/layout/cycle4"/>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D700C0-FD6E-4009-B997-6041DCB1DC1B}"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0DFB1-C392-4511-8C02-4F97993AC6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700C0-FD6E-4009-B997-6041DCB1DC1B}"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0DFB1-C392-4511-8C02-4F97993AC6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700C0-FD6E-4009-B997-6041DCB1DC1B}"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0DFB1-C392-4511-8C02-4F97993AC6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700C0-FD6E-4009-B997-6041DCB1DC1B}"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0DFB1-C392-4511-8C02-4F97993AC6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D700C0-FD6E-4009-B997-6041DCB1DC1B}" type="datetimeFigureOut">
              <a:rPr lang="en-US" smtClean="0"/>
              <a:pPr/>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0DFB1-C392-4511-8C02-4F97993AC6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D700C0-FD6E-4009-B997-6041DCB1DC1B}" type="datetimeFigureOut">
              <a:rPr lang="en-US" smtClean="0"/>
              <a:pPr/>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0DFB1-C392-4511-8C02-4F97993AC6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D700C0-FD6E-4009-B997-6041DCB1DC1B}" type="datetimeFigureOut">
              <a:rPr lang="en-US" smtClean="0"/>
              <a:pPr/>
              <a:t>6/24/2015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80DFB1-C392-4511-8C02-4F97993AC6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D700C0-FD6E-4009-B997-6041DCB1DC1B}" type="datetimeFigureOut">
              <a:rPr lang="en-US" smtClean="0"/>
              <a:pPr/>
              <a:t>6/24/2015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80DFB1-C392-4511-8C02-4F97993AC6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700C0-FD6E-4009-B997-6041DCB1DC1B}" type="datetimeFigureOut">
              <a:rPr lang="en-US" smtClean="0"/>
              <a:pPr/>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80DFB1-C392-4511-8C02-4F97993AC6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700C0-FD6E-4009-B997-6041DCB1DC1B}" type="datetimeFigureOut">
              <a:rPr lang="en-US" smtClean="0"/>
              <a:pPr/>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0DFB1-C392-4511-8C02-4F97993AC6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700C0-FD6E-4009-B997-6041DCB1DC1B}" type="datetimeFigureOut">
              <a:rPr lang="en-US" smtClean="0"/>
              <a:pPr/>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0DFB1-C392-4511-8C02-4F97993AC6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700C0-FD6E-4009-B997-6041DCB1DC1B}" type="datetimeFigureOut">
              <a:rPr lang="en-US" smtClean="0"/>
              <a:pPr/>
              <a:t>6/24/2015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0DFB1-C392-4511-8C02-4F97993AC6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7030A0"/>
                </a:solidFill>
                <a:latin typeface="Times New Roman" pitchFamily="18" charset="0"/>
                <a:cs typeface="Times New Roman" pitchFamily="18" charset="0"/>
              </a:rPr>
              <a:t>CONCEPTS OF HEALTH &amp; FACTORS MODIFYING IT</a:t>
            </a:r>
            <a:endParaRPr lang="en-US" b="1" dirty="0">
              <a:solidFill>
                <a:srgbClr val="7030A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b="1" dirty="0" smtClean="0">
                <a:solidFill>
                  <a:srgbClr val="C00000"/>
                </a:solidFill>
              </a:rPr>
              <a:t>DR.SATHEESH M.NAIR</a:t>
            </a:r>
          </a:p>
          <a:p>
            <a:r>
              <a:rPr lang="en-US" b="1" dirty="0" smtClean="0">
                <a:solidFill>
                  <a:srgbClr val="C00000"/>
                </a:solidFill>
              </a:rPr>
              <a:t>DEPT.OF ORGANON OF MEDICINE</a:t>
            </a:r>
          </a:p>
          <a:p>
            <a:r>
              <a:rPr lang="en-US" b="1" dirty="0" smtClean="0">
                <a:solidFill>
                  <a:srgbClr val="C00000"/>
                </a:solidFill>
              </a:rPr>
              <a:t>SKHMC</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Behavioral &amp; socio economic conditions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Life style</a:t>
            </a:r>
          </a:p>
          <a:p>
            <a:r>
              <a:rPr lang="en-US" dirty="0" smtClean="0">
                <a:latin typeface="Times New Roman" pitchFamily="18" charset="0"/>
                <a:cs typeface="Times New Roman" pitchFamily="18" charset="0"/>
              </a:rPr>
              <a:t>Cultural and behavioral patterns</a:t>
            </a:r>
          </a:p>
          <a:p>
            <a:r>
              <a:rPr lang="en-US" dirty="0" smtClean="0">
                <a:latin typeface="Times New Roman" pitchFamily="18" charset="0"/>
                <a:cs typeface="Times New Roman" pitchFamily="18" charset="0"/>
              </a:rPr>
              <a:t>Life style learnt through social interaction with parents, peer groups, friends and siblings and through school .</a:t>
            </a:r>
          </a:p>
          <a:p>
            <a:r>
              <a:rPr lang="en-US" dirty="0" smtClean="0">
                <a:latin typeface="Times New Roman" pitchFamily="18" charset="0"/>
                <a:cs typeface="Times New Roman" pitchFamily="18" charset="0"/>
              </a:rPr>
              <a:t>Adequate nutrition, enough sleep,  sufficient physical activity, lack of sanitation, personal hygiene, elementary human habits, customs and cultural patterns.</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Times New Roman" pitchFamily="18" charset="0"/>
                <a:cs typeface="Times New Roman" pitchFamily="18" charset="0"/>
              </a:rPr>
              <a:t>E</a:t>
            </a:r>
            <a:r>
              <a:rPr lang="en-US" dirty="0" err="1" smtClean="0">
                <a:latin typeface="Times New Roman" pitchFamily="18" charset="0"/>
                <a:cs typeface="Times New Roman" pitchFamily="18" charset="0"/>
              </a:rPr>
              <a:t>nviornment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Environment has a direct impact on the physical, mental and social wellbeing of those living on it.</a:t>
            </a:r>
          </a:p>
          <a:p>
            <a:r>
              <a:rPr lang="en-US" dirty="0" smtClean="0">
                <a:latin typeface="Times New Roman" pitchFamily="18" charset="0"/>
                <a:cs typeface="Times New Roman" pitchFamily="18" charset="0"/>
              </a:rPr>
              <a:t>The environmental factors range from housing, water supply, psychosocial stress and family structure through social and economic support systems, to the organization of health and social welfare services in community.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If the environment is favourable to the individual, he can make full use of his physical and mental capabilities.</a:t>
            </a:r>
          </a:p>
          <a:p>
            <a:r>
              <a:rPr lang="en-US" dirty="0" smtClean="0">
                <a:latin typeface="Times New Roman" pitchFamily="18" charset="0"/>
                <a:cs typeface="Times New Roman" pitchFamily="18" charset="0"/>
              </a:rPr>
              <a:t>Protection and promotion of family and environmental health is one of the major issues in the world today.</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Socio economic conditio</a:t>
            </a:r>
            <a:r>
              <a:rPr lang="en-US" dirty="0" smtClean="0"/>
              <a:t>ns</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Health is primarily determined by their level of socio economic development.</a:t>
            </a:r>
          </a:p>
          <a:p>
            <a:r>
              <a:rPr lang="en-US" dirty="0" smtClean="0">
                <a:latin typeface="Times New Roman" pitchFamily="18" charset="0"/>
                <a:cs typeface="Times New Roman" pitchFamily="18" charset="0"/>
              </a:rPr>
              <a:t>E.g.; education, nutrition, employment, housing, the political system of country</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a:t>
            </a:r>
            <a:r>
              <a:rPr lang="en-US" dirty="0" smtClean="0">
                <a:latin typeface="Times New Roman" pitchFamily="18" charset="0"/>
                <a:cs typeface="Times New Roman" pitchFamily="18" charset="0"/>
              </a:rPr>
              <a:t>conomic status- determines the purchasing power, standard of living, quality of life.</a:t>
            </a:r>
          </a:p>
          <a:p>
            <a:r>
              <a:rPr lang="en-US" dirty="0" smtClean="0">
                <a:latin typeface="Times New Roman" pitchFamily="18" charset="0"/>
                <a:cs typeface="Times New Roman" pitchFamily="18" charset="0"/>
              </a:rPr>
              <a:t>Education – second major factor influencing health.</a:t>
            </a:r>
          </a:p>
          <a:p>
            <a:r>
              <a:rPr lang="en-US" dirty="0" smtClean="0">
                <a:latin typeface="Times New Roman" pitchFamily="18" charset="0"/>
                <a:cs typeface="Times New Roman" pitchFamily="18" charset="0"/>
              </a:rPr>
              <a:t>Occupation- unemployed shows high incidence of ill health and death.</a:t>
            </a:r>
          </a:p>
          <a:p>
            <a:r>
              <a:rPr lang="en-US" dirty="0" smtClean="0">
                <a:latin typeface="Times New Roman" pitchFamily="18" charset="0"/>
                <a:cs typeface="Times New Roman" pitchFamily="18" charset="0"/>
              </a:rPr>
              <a:t>Political system- health technologies.</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Health services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Treatment of diseases, prevention of illness, and promotion of health.</a:t>
            </a:r>
          </a:p>
          <a:p>
            <a:r>
              <a:rPr lang="en-US" dirty="0" smtClean="0">
                <a:latin typeface="Times New Roman" pitchFamily="18" charset="0"/>
                <a:cs typeface="Times New Roman" pitchFamily="18" charset="0"/>
              </a:rPr>
              <a:t>Improve the health status of population</a:t>
            </a:r>
          </a:p>
          <a:p>
            <a:r>
              <a:rPr lang="en-US" dirty="0" smtClean="0">
                <a:latin typeface="Times New Roman" pitchFamily="18" charset="0"/>
                <a:cs typeface="Times New Roman" pitchFamily="18" charset="0"/>
              </a:rPr>
              <a:t>Immunization</a:t>
            </a:r>
          </a:p>
          <a:p>
            <a:r>
              <a:rPr lang="en-US" dirty="0" smtClean="0">
                <a:latin typeface="Times New Roman" pitchFamily="18" charset="0"/>
                <a:cs typeface="Times New Roman" pitchFamily="18" charset="0"/>
              </a:rPr>
              <a:t>Care of pregnant women and children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Aging of the population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Increased population</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G</a:t>
            </a:r>
            <a:r>
              <a:rPr lang="en-US" dirty="0" smtClean="0">
                <a:latin typeface="Times New Roman" pitchFamily="18" charset="0"/>
                <a:cs typeface="Times New Roman" pitchFamily="18" charset="0"/>
              </a:rPr>
              <a:t>ender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Women's health programs</a:t>
            </a: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Other factors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Development of health related system(food, agricultural, education, industry, social welfare, rural development)</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a:p>
          <a:p>
            <a:pPr algn="ctr">
              <a:buNone/>
            </a:pPr>
            <a:r>
              <a:rPr lang="en-US" sz="6000" b="1" dirty="0" smtClean="0"/>
              <a:t>HEALTH</a:t>
            </a:r>
            <a:endParaRPr lang="en-US" sz="6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H</a:t>
            </a:r>
            <a:r>
              <a:rPr lang="en-US" dirty="0" smtClean="0">
                <a:latin typeface="Times New Roman" pitchFamily="18" charset="0"/>
                <a:cs typeface="Times New Roman" pitchFamily="18" charset="0"/>
              </a:rPr>
              <a:t>ealth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H</a:t>
            </a:r>
            <a:r>
              <a:rPr lang="en-US" dirty="0" smtClean="0">
                <a:latin typeface="Times New Roman" pitchFamily="18" charset="0"/>
                <a:cs typeface="Times New Roman" pitchFamily="18" charset="0"/>
              </a:rPr>
              <a:t>ealth is that balanced Condition  of the living organism in which the integral, harmonious performance of the vital functions tends to the preservation of the organism and the normal development of the individual.(Stuart close)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“Health is a state of complete physical, mental and social wellbeing and not merely an absence of disease or infirmity”(WHO)</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V</a:t>
            </a:r>
            <a:r>
              <a:rPr lang="en-US" dirty="0" smtClean="0">
                <a:latin typeface="Times New Roman" pitchFamily="18" charset="0"/>
                <a:cs typeface="Times New Roman" pitchFamily="18" charset="0"/>
              </a:rPr>
              <a:t>ital phenomena in health and disease are caused by the reaction of the vital substantial power or principle of the organism to various external stimuli.</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Factors modifying it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Health is multifactorial.</a:t>
            </a:r>
          </a:p>
          <a:p>
            <a:r>
              <a:rPr lang="en-US" dirty="0" smtClean="0">
                <a:latin typeface="Times New Roman" pitchFamily="18" charset="0"/>
                <a:cs typeface="Times New Roman" pitchFamily="18" charset="0"/>
              </a:rPr>
              <a:t>The factors which influence health lie both within the individual and externally in the society in which he or she lives.</a:t>
            </a:r>
          </a:p>
          <a:p>
            <a:r>
              <a:rPr lang="en-US" dirty="0" smtClean="0">
                <a:latin typeface="Times New Roman" pitchFamily="18" charset="0"/>
                <a:cs typeface="Times New Roman" pitchFamily="18" charset="0"/>
              </a:rPr>
              <a:t>The health promoting or deleterious by the interact between genetic and environmental factors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MODIFYING FACTORS</a:t>
            </a:r>
            <a:endParaRPr lang="en-US"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MODIFYING FACTORS</a:t>
            </a:r>
            <a:endParaRPr lang="en-US"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BIOLOGICA</a:t>
            </a:r>
            <a:r>
              <a:rPr lang="en-US" dirty="0" smtClean="0"/>
              <a:t>L</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Genetic factors</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465</Words>
  <Application>Microsoft Office PowerPoint</Application>
  <PresentationFormat>On-screen Show (4:3)</PresentationFormat>
  <Paragraphs>68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CONCEPTS OF HEALTH &amp; FACTORS MODIFYING IT</vt:lpstr>
      <vt:lpstr>Slide 2</vt:lpstr>
      <vt:lpstr>Health</vt:lpstr>
      <vt:lpstr>Slide 4</vt:lpstr>
      <vt:lpstr>Slide 5</vt:lpstr>
      <vt:lpstr>Factors modifying it</vt:lpstr>
      <vt:lpstr>MODIFYING FACTORS</vt:lpstr>
      <vt:lpstr>MODIFYING FACTORS</vt:lpstr>
      <vt:lpstr>BIOLOGICAL</vt:lpstr>
      <vt:lpstr>Behavioral &amp; socio economic conditions</vt:lpstr>
      <vt:lpstr>Enviornment</vt:lpstr>
      <vt:lpstr>Slide 12</vt:lpstr>
      <vt:lpstr>Socio economic conditions</vt:lpstr>
      <vt:lpstr>Slide 14</vt:lpstr>
      <vt:lpstr>Health services</vt:lpstr>
      <vt:lpstr>Aging of the population</vt:lpstr>
      <vt:lpstr>Gender</vt:lpstr>
      <vt:lpstr>Other factors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HEALTH &amp; FACTORS MODIFYING IT</dc:title>
  <dc:creator>Sanal</dc:creator>
  <cp:lastModifiedBy>Sanal</cp:lastModifiedBy>
  <cp:revision>19</cp:revision>
  <dcterms:created xsi:type="dcterms:W3CDTF">2013-12-10T13:53:37Z</dcterms:created>
  <dcterms:modified xsi:type="dcterms:W3CDTF">2015-06-24T04:07:01Z</dcterms:modified>
</cp:coreProperties>
</file>